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notesSlides/notesSlide5.xml" ContentType="application/vnd.openxmlformats-officedocument.presentationml.notesSlide+xml"/>
  <Override PartName="/ppt/ink/inkAction5.xml" ContentType="application/vnd.ms-office.inkAction+xml"/>
  <Override PartName="/ppt/notesSlides/notesSlide6.xml" ContentType="application/vnd.openxmlformats-officedocument.presentationml.notesSlide+xml"/>
  <Override PartName="/ppt/ink/inkAction6.xml" ContentType="application/vnd.ms-office.inkAction+xml"/>
  <Override PartName="/ppt/notesSlides/notesSlide7.xml" ContentType="application/vnd.openxmlformats-officedocument.presentationml.notesSlide+xml"/>
  <Override PartName="/ppt/ink/inkAction7.xml" ContentType="application/vnd.ms-office.inkAction+xml"/>
  <Override PartName="/ppt/notesSlides/notesSlide8.xml" ContentType="application/vnd.openxmlformats-officedocument.presentationml.notesSlide+xml"/>
  <Override PartName="/ppt/ink/inkAction8.xml" ContentType="application/vnd.ms-office.inkAction+xml"/>
  <Override PartName="/ppt/notesSlides/notesSlide9.xml" ContentType="application/vnd.openxmlformats-officedocument.presentationml.notesSlide+xml"/>
  <Override PartName="/ppt/ink/inkAction9.xml" ContentType="application/vnd.ms-office.inkAction+xml"/>
  <Override PartName="/ppt/notesSlides/notesSlide10.xml" ContentType="application/vnd.openxmlformats-officedocument.presentationml.notesSlide+xml"/>
  <Override PartName="/ppt/ink/inkAction10.xml" ContentType="application/vnd.ms-office.inkAction+xml"/>
  <Override PartName="/ppt/notesSlides/notesSlide11.xml" ContentType="application/vnd.openxmlformats-officedocument.presentationml.notesSlide+xml"/>
  <Override PartName="/ppt/ink/inkAction11.xml" ContentType="application/vnd.ms-office.inkAction+xml"/>
  <Override PartName="/ppt/notesSlides/notesSlide12.xml" ContentType="application/vnd.openxmlformats-officedocument.presentationml.notesSlide+xml"/>
  <Override PartName="/ppt/ink/inkAction12.xml" ContentType="application/vnd.ms-office.inkAction+xml"/>
  <Override PartName="/ppt/notesSlides/notesSlide13.xml" ContentType="application/vnd.openxmlformats-officedocument.presentationml.notesSlide+xml"/>
  <Override PartName="/ppt/ink/inkAction13.xml" ContentType="application/vnd.ms-office.inkAction+xml"/>
  <Override PartName="/ppt/notesSlides/notesSlide14.xml" ContentType="application/vnd.openxmlformats-officedocument.presentationml.notesSlide+xml"/>
  <Override PartName="/ppt/ink/inkAction14.xml" ContentType="application/vnd.ms-office.inkAction+xml"/>
  <Override PartName="/ppt/notesSlides/notesSlide15.xml" ContentType="application/vnd.openxmlformats-officedocument.presentationml.notesSlide+xml"/>
  <Override PartName="/ppt/ink/inkAction15.xml" ContentType="application/vnd.ms-office.inkAction+xml"/>
  <Override PartName="/ppt/notesSlides/notesSlide16.xml" ContentType="application/vnd.openxmlformats-officedocument.presentationml.notesSlide+xml"/>
  <Override PartName="/ppt/ink/inkAction16.xml" ContentType="application/vnd.ms-office.inkAction+xml"/>
  <Override PartName="/ppt/notesSlides/notesSlide17.xml" ContentType="application/vnd.openxmlformats-officedocument.presentationml.notesSlide+xml"/>
  <Override PartName="/ppt/ink/inkAction17.xml" ContentType="application/vnd.ms-office.inkAction+xml"/>
  <Override PartName="/ppt/notesSlides/notesSlide18.xml" ContentType="application/vnd.openxmlformats-officedocument.presentationml.notesSlide+xml"/>
  <Override PartName="/ppt/ink/inkAction18.xml" ContentType="application/vnd.ms-office.inkAction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Action19.xml" ContentType="application/vnd.ms-office.inkAction+xml"/>
  <Override PartName="/ppt/notesSlides/notesSlide21.xml" ContentType="application/vnd.openxmlformats-officedocument.presentationml.notesSlide+xml"/>
  <Override PartName="/ppt/ink/inkAction20.xml" ContentType="application/vnd.ms-office.inkAction+xml"/>
  <Override PartName="/ppt/notesSlides/notesSlide22.xml" ContentType="application/vnd.openxmlformats-officedocument.presentationml.notesSlide+xml"/>
  <Override PartName="/ppt/ink/inkAction2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6" r:id="rId1"/>
  </p:sldMasterIdLst>
  <p:notesMasterIdLst>
    <p:notesMasterId r:id="rId25"/>
  </p:notesMasterIdLst>
  <p:handoutMasterIdLst>
    <p:handoutMasterId r:id="rId26"/>
  </p:handoutMasterIdLst>
  <p:sldIdLst>
    <p:sldId id="398" r:id="rId2"/>
    <p:sldId id="318" r:id="rId3"/>
    <p:sldId id="319" r:id="rId4"/>
    <p:sldId id="397" r:id="rId5"/>
    <p:sldId id="321" r:id="rId6"/>
    <p:sldId id="322" r:id="rId7"/>
    <p:sldId id="378" r:id="rId8"/>
    <p:sldId id="347" r:id="rId9"/>
    <p:sldId id="379" r:id="rId10"/>
    <p:sldId id="395" r:id="rId11"/>
    <p:sldId id="325" r:id="rId12"/>
    <p:sldId id="326" r:id="rId13"/>
    <p:sldId id="381" r:id="rId14"/>
    <p:sldId id="328" r:id="rId15"/>
    <p:sldId id="382" r:id="rId16"/>
    <p:sldId id="330" r:id="rId17"/>
    <p:sldId id="383" r:id="rId18"/>
    <p:sldId id="331" r:id="rId19"/>
    <p:sldId id="332" r:id="rId20"/>
    <p:sldId id="384" r:id="rId21"/>
    <p:sldId id="334" r:id="rId22"/>
    <p:sldId id="354" r:id="rId23"/>
    <p:sldId id="341" r:id="rId24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32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21475"/>
    <a:srgbClr val="6E0061"/>
    <a:srgbClr val="000000"/>
    <a:srgbClr val="6600CC"/>
    <a:srgbClr val="FF7D26"/>
    <a:srgbClr val="993366"/>
    <a:srgbClr val="03469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962" autoAdjust="0"/>
  </p:normalViewPr>
  <p:slideViewPr>
    <p:cSldViewPr>
      <p:cViewPr varScale="1">
        <p:scale>
          <a:sx n="61" d="100"/>
          <a:sy n="61" d="100"/>
        </p:scale>
        <p:origin x="717" y="39"/>
      </p:cViewPr>
      <p:guideLst>
        <p:guide orient="horz" pos="4032"/>
        <p:guide orient="horz" pos="2160"/>
        <p:guide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8160"/>
    </p:cViewPr>
  </p:sorterViewPr>
  <p:notesViewPr>
    <p:cSldViewPr>
      <p:cViewPr varScale="1">
        <p:scale>
          <a:sx n="92" d="100"/>
          <a:sy n="92" d="100"/>
        </p:scale>
        <p:origin x="-271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CD245BC-C884-49C8-9848-E5CE880018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1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66D543E-74BA-4ED0-8F91-9685E581FA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1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97371E94-CE85-4982-9B54-175E647CA8C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1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BB617E7C-0849-489C-845C-47C0C87F9E1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1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fld id="{80730557-B6E5-4628-86B8-F52DE59AF4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00206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  <inkml:brush xml:id="br2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953">
    <iact:property name="dataType"/>
    <iact:actionData xml:id="d0">
      <inkml:trace xmlns:inkml="http://www.w3.org/2003/InkML" xml:id="stk0" contextRef="#ctx0" brushRef="#br0">10358 4662 0,'12'0'85,"61"0"-78,-12 0 9,37 0-11,-1 0 5,62 0-5,12 0-2,-37 0 6,25 0-2,11 0 3,-48 0 0,-48 0-2,-1 0-3,0 0 5,-36 0-1,36 0 0,-49 0-6,37 0 9,12 0-7,-48 0 8,36 0-7,36 0 3,-48 0-6,24 0 12,37 24-10,-37 1-1,25-25 9,36 0-10,-61 0 6,25 0 6,0 0-10,-1 0-2,13 0 8,-12 0-5,-1 0 3,1 0 8,-62 0-12,13 0 6,-37 0-6,1 0 0,23 0 3,-24 0 36,1 0-21,-1 0-18,24 0 7,-23 0-6,-1 0 7,0 0 11</inkml:trace>
    </iact:actionData>
  </iact:action>
  <iact:action type="add" startTime="7430">
    <iact:property name="dataType"/>
    <iact:actionData xml:id="d1">
      <inkml:trace xmlns:inkml="http://www.w3.org/2003/InkML" xml:id="stk1" contextRef="#ctx0" brushRef="#br1">2294 6407 0,'24'0'79,"25"0"-72,24 0 5,25 0-2,60 0-8,74 0 14,0 0-11,49 0 4,48 0-3,37-61 6,73 0-7,-85 61 6,0 0-6,-1 0 0,-35 0 2,35 0 0,-60 0 4,0 0-2,-61 0-2,24 0-1,-97 0 5,72 37-6,-60-37 7,0 24-7,-37 25 7,0-49-6,-24 24 4,-12-24 1,-1 0-6,1 0 0,36 0 8,0 0-9,1 0 8,-1 0-8,98 0 9,-135 0-6,1 0 2,12 12-2,-62-12 4,38 25-5,-37-25 5,24 24-6,-24-12 7,60 13-7,-60-13 10,49 12 1,73-24-3,60 0-7,-121 0 4,24 49-4,-60-49 4,23 0-5,62 0 9,121 12-7,-182-12 2,36 0 6,-36 0-10,60 0 6,-48 0-6,12 0 0,-49 0 2,-12 0 3,13 0-3,-1 0-1,0 0 5,-24 0-6,48 25 8,-60-25-10,12 0 8,24 0-5,0 24 6,0-24-7,25 37 5,48-13-1,-48-24 1,36 25-5,37-25-1,-12 0 6,-25 0-4,-61 0 3,0 0 6,0 0-10,1 0-2,-26 0 6,-11 0 7,-13 0-11,-11 0-3</inkml:trace>
    </iact:actionData>
  </iact:action>
  <iact:action type="add" startTime="21278">
    <iact:property name="dataType"/>
    <iact:actionData xml:id="d2">
      <inkml:trace xmlns:inkml="http://www.w3.org/2003/InkML" xml:id="stk2" contextRef="#ctx0" brushRef="#br2">2013 14645 0,'12'0'71,"37"0"-64,-37 0 13,25 0-14,12 0 5,48 24-4,13-24 2,-12 12-6,12-12 5,24 25-1,73 60 0,-48-61 1,73 1 0,268 48 5,-37-24 1,-231 12-6,0-37 1,24 1-1,37-25 1,-37 0 5,37 0-10,36 24 1,-73 25 2,13-49 3,-13 36-2,-24-11-3,0-1 6,24-24-3,-24 0 2,-1 74-6,-60-74 8,24 24-7,37 0 6,-37-24-6,62 0 7,-1 0-6,12 0 4,-12 0-8,1 0 7,-1 0-1,-61 0 7,-61 0-10,98 0-2,-98 0 6,61 0-1,-36 0 2,-13-12 4,50-12-9,-62 12-3,61-13 11,-24 1-6,36-1 2,-73-24 6,1 49-7,60-24 2,-85 0-8,60-1 10,-35 25-7,23 0 1,-24 0 2,1 0-3,-1 0 6,24 0-7,-23 0 2,35-49 2,1 25 6,-37 0-8,-24-1 6,85-24-4,-24 25 2,-37 0 5,184-62-7,-221 62 0,13-1-6,-25-11 6,-36 11 4,49 13 3,85-37 2,-73 13-1,36-1-3,-109 37-3,72-49-2,-84 49 1,-1 0 0,-12 0-4,86-24 5,-49 24 6,-25 0-10,49 0-4,-48-12 8,-1 12 6,-12 0-10,1 0 4,-1 0 29,0-13 65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894">
    <iact:property name="dataType"/>
    <iact:actionData xml:id="d0">
      <inkml:trace xmlns:inkml="http://www.w3.org/2003/InkML" xml:id="stk0" contextRef="#ctx0" brushRef="#br0">2940 8884 0,'13'0'4,"-1"0"3,37 0 10,24 0-12,-24 0 7,48 0-7,13 0-3,85 13 7,37 11 0,61 0-1,36 37-1,37-12 5,220 110-4,133 0 1,111-37 5,280 109-6,-12-48 1,-12-48-2,73-1 3,1086 195-3,-1233-243 3,-219-86-2,-195 0-3,-61 0-1,-183 0 3,-122 0 2,-98 0-1,-25-61 0,-96 49 8,-13-1 9,0 1-17,-13 0-1,1 0 26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8494">
    <iact:property name="dataType"/>
    <iact:actionData xml:id="d0">
      <inkml:trace xmlns:inkml="http://www.w3.org/2003/InkML" xml:id="stk0" contextRef="#ctx0" brushRef="#br0">1476 9909 0,'13'0'6,"11"0"2,13 0 0,-13 0 0,37 0 8,-37 0-11,50 0 8,23 0-8,-24 0 5,86 0-5,73 37 0,24-13 3,12 1-2,98 73 5,-36-74-8,36 25 12,73 24-1,122-12-6,-49 49-6,37-74 7,25 25-1,-1 49 0,110-73 0,-207 0 1,0-37-1,-159 0 0,37 0-2,-86 0 4,-109 0-5,0 0 8,-13-13-8,-48-11 4,-86 12-4,12-1 10,1 13-1,-13-12 235</inkml:trace>
    </iact:actionData>
  </iact:action>
  <iact:action type="add" startTime="12988">
    <iact:property name="dataType"/>
    <iact:actionData xml:id="d1">
      <inkml:trace xmlns:inkml="http://www.w3.org/2003/InkML" xml:id="stk1" contextRef="#ctx0" brushRef="#br0">3184 13473 0,'37'0'43,"61"0"-37,48 24 8,-12-24-13,61 0 14,25 0-10,73 0 7,60 0-7,38 0 0,85 0 4,121 0-2,62 0 2,146 0 0,-12 0-1,-256 0-3,195 0 6,-207 0-5,12 0 4,-74 0-4,-133 0 5,-38 0-6,-96 0 7,-62 0-8,-61 0 8,-49 0-7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2822">
    <iact:property name="dataType"/>
    <iact:actionData xml:id="d0">
      <inkml:trace xmlns:inkml="http://www.w3.org/2003/InkML" xml:id="stk0" contextRef="#ctx0" brushRef="#br0">1440 17122 0,'0'-12'75,"36"12"-69,62 0-1,0 0 3,36 0 2,85 0 1,-23 0-6,96 0 5,38 0-5,60 0 9,98-25-12,73-48 5,135 0 4,48 24 1,12-24-4,-12 36 1,-134 1-7,-146 36 6,-61 0 1,-50 0-3,-84 0 3,-50 0-3,-84 0 4,-38 0 5,-24 0-9,-48 0 7,-1 0-8</inkml:trace>
    </iact:actionData>
  </iact:action>
  <iact:action type="add" startTime="14871">
    <iact:property name="dataType"/>
    <iact:actionData xml:id="d1">
      <inkml:trace xmlns:inkml="http://www.w3.org/2003/InkML" xml:id="stk1" contextRef="#ctx0" brushRef="#br0">13920 16975 0,'0'0'2,"12"25"9,13-25 4,-1 0 2,-12 0-12,13 0 5,11 0-4,1 12 7,12-12-4,24 12 2,110 13-8,-12 23 7,-13-48-1,74 0 2,24 0-7,37 0 7,0 0-5,-37 0 4,98 0-5,-61 0 7,0 0-7,24 0 6,-25 0-6,-35 0 6,-26 0-7,99-12 11,-220-12-9,-37 24 3,-49 0 7,37-12-11,-36 12 30,11-37-16,-24 37 6,1 0-22,23-12 10,-24 12-7,1 0 22</inkml:trace>
    </iact:actionData>
  </iact:action>
  <iact:action type="add" startTime="22102">
    <iact:property name="dataType"/>
    <iact:actionData xml:id="d2">
      <inkml:trace xmlns:inkml="http://www.w3.org/2003/InkML" xml:id="stk2" contextRef="#ctx0" brushRef="#br0">13030 6126 0,'0'13'7,"0"72"0,-61 86 11,12 0-13,-37 0-3,38-1 9,-1 1-3,37-37 4,-13-24 0,1 0 5,-13 122-1,37-134-7,0 72 0,0-72-4,0 195 7,0-183 3,0 24-10,12 0 0,-12-36 2,25 73 0,-13-37 4,49 37 4,-49-61-10,13 24 11,72 110 1,13 12-1,-25-60 1,13-38-1,97 74-2,-61-85 2,-12 11-6,0-36 0,0-49 4,110 110-5,-85-109 3,-38-1-10,87 37 11,-26-25 2,-48-36 1,-61-25-5,-12-24-1,0 13 2,-25-13 4,50 0-10,-26 0 5,87 0-4,11 0 6,-61 0 1,-48 0-8,36-25-3,-36-11 6,73-25 6,-62 24-9,38-24 7,-25 12 5,97-158-3,-97 121 3,25 1-17,36-62 14,-25 13 2,1 0-1,-37-25 2,-24-48-3,11-13 2,-48-12-2,0 0-9,-12 98 4,-12 0-4,24 24 4,-25 12-4,-48-48 9,61 12-9,-12 24-5,-74-171 12,0-36 12,74 183-20,-37 24 12,-37-232-2,1 122 3,11 1-2,-23-13 1,48 49-1,24 61 1,-24-12 0,24 48-1,1-24 2,-37 25-3,24 36 4,0 13-4,-12 11 3,0 1-3,-49-13 2,0 13 0,-36 11 0,12-35-1,-37 35 0,25-11 1,-13 24 0,-12-12-11,122 12 5,-85 0-4,85 0 2,25 0-3,-13 0 4,25 0-4,-37 0 6,13 0-7,11 0 6,-11 0-7,-25 12 9,49 0 1,-37 13-7,12 11-5,1-24 8,-1 37 7,-36-12-3,36-13 4,13 13-1,12-25-1,-1 13 1,1-13-1,-12 24 1,24-23-2,0-1 20,0 0-18,0 25-1,-12-13-9,-1-12 2,1 37 14,0-37 5,12 13-22,-24-13 7,24 12 1,0-12-8,-13 1-5,1-1 15,12 12-5,0-12 187,-12 1-178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200">
    <iact:property name="dataType"/>
    <iact:actionData xml:id="d0">
      <inkml:trace xmlns:inkml="http://www.w3.org/2003/InkML" xml:id="stk0" contextRef="#ctx0" brushRef="#br0">7418 6383 0,'0'-13'29,"12"13"-24,24 0-3,-23 0 7,48 0 1,-13 0-2,1 0-2,24 0 3,1 0-3,60 0 6,61 0-9,-73 0 9,110 0-6,24 0 1,73 0 4,25 0-2,85 0-3,-36 0 6,183-109-6,-25 35 3,-61 13-6,0 0 14,-207 25-9,0-38 1,-61 74-2,-159-24 0,-37 24 2,-11 0 0</inkml:trace>
    </iact:actionData>
  </iact:action>
  <iact:action type="add" startTime="6742">
    <iact:property name="dataType"/>
    <iact:actionData xml:id="d1">
      <inkml:trace xmlns:inkml="http://www.w3.org/2003/InkML" xml:id="stk1" contextRef="#ctx0" brushRef="#br0">1891 7993 0,'12'13'7,"1"-13"0,-1 0 10,0 0 0,0 0-2,25 0 5,-25 0-4,0 0-11,13 0 6,11-25-5,25-11-1,37-25 6,-13 24 2,25-61-9,134-85 12,49-97-1,73 23 2,-49 38-2,-73 23 3,-49 62-2,-97 61-3,-86 61-3,12-13 2,-11 13 17,11 12-22,-12-24 6,25 24-1,-1-12-9,25-25 10,-36 25-7,36-13-5,73-23 14,-61 11 1,-24 25-2,-25 0-4,1-25 0,36 0 7,-25 1-1,-24 36 1,1-13 29,-26 13 50</inkml:trace>
    </iact:actionData>
  </iact:action>
  <iact:action type="add" startTime="11270">
    <iact:property name="dataType"/>
    <iact:actionData xml:id="d2">
      <inkml:trace xmlns:inkml="http://www.w3.org/2003/InkML" xml:id="stk2" contextRef="#ctx0" brushRef="#br0">2379 11166 0,'25'0'55,"-13"0"-45,0 0-4,12 0 2,-11 0 8,11-12-11,0-37-3,37-36 8,-36 61-1,36-86-1,-25 24 7,-23 62 2,121-196-7,-37 98-7,25 0 5,0-24 7,110-37 2,-24 0 1,23-13-3,-109 87-1,-48 11-4,-74 74 7</inkml:trace>
    </iact:actionData>
  </iact:action>
  <iact:action type="add" startTime="16928">
    <iact:property name="dataType"/>
    <iact:actionData xml:id="d3">
      <inkml:trace xmlns:inkml="http://www.w3.org/2003/InkML" xml:id="stk3" contextRef="#ctx0" brushRef="#br0">4417 13729 0,'0'0'2,"36"0"0,1 37 10,36-25-7,0 12 3,37-11 8,61 35-7,-1 1 0,-11-24-1,109 36 1,25-61 5,415 0-9,-318 0 7,13 0-7,-74 0 0,37-49 2,-73 24-2,-25-23 7,-36-13-10,-98 61 14,-36-13-11,-37 13 8,-49 0-8</inkml:trace>
    </iact:actionData>
  </iact:action>
  <iact:action type="add" startTime="18382">
    <iact:property name="dataType"/>
    <iact:actionData xml:id="d4">
      <inkml:trace xmlns:inkml="http://www.w3.org/2003/InkML" xml:id="stk4" contextRef="#ctx0" brushRef="#br0">2074 16072 0,'0'13'23,"12"-13"1,37 0-23,-12-25 13,-25-36-8,12-12 9,37-37-2,86-183-4,-50 147 3,74-172 4,24 26-1,1 23 0,-99 123-6,98-111 2,-97 111-10,-25 36 16,-48 73-4,-25 1-6,24 24 2,-48-25 135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153">
    <iact:property name="dataType"/>
    <iact:actionData xml:id="d0">
      <inkml:trace xmlns:inkml="http://www.w3.org/2003/InkML" xml:id="stk0" contextRef="#ctx0" brushRef="#br0">6991 3332 0,'0'-13'5,"0"1"6,24 0-4,-12 12 1,0-12 7,1 0-9,-1-1 5,24-23-2,1-1 1,-25 25-7,13-25 8,-1 13-1,0-13 1,123-109 4,36-25-1,-98 98-5,123-110 3,-160 134 4,87-49-4,-74 50-2,0 11 1,-25 25 5,37-25-2,62 1 4,35-1-3,172-36-6,-208 48 4,110-11 3,-61-13-2,-134 49 1,61 0-9,-37 0 4,-36 0-4,24 0 6,73 0-7,-61 0 7,25 0-7,48 0 7,-97 0 4,24 12-11,0 0-2,37 13 6,0 48-3,0-61 7,-37-12-4,24 25-2,25 48 3,-48-61-3,-1 12 3,0 13-1,37-13 6,36 13 1,-97-13-2,12 25-3,-12-12-1,-13-1 6,25 25-1,61 37-1,13 0-5,-87-62 3,-11 13 3,0-37-14,-1 49 13,13 37 2,-12-37-7,-25 24 3,49 1 4,-25 36 0,13-37 1,-37 1-4,-12-1 5,0-24-12,0 12 4,0-36-4,0 12 4,0-25-4,0 37 5,0-49-5,0 13 6,0 11-6,0-11 5,0-13-5,0 37 4,0-12-3,-24-1 3,12-11-4,0 11 5,-13 13-1,1-25 1,12 1 4,-1 48 1,-35-24 2,-1 0-2,0-1 1,-36 13 0,-62 37-1,13-12-14,-25-1 12,-60 49 3,24-24 0,-13-49-1,50-24 1,-13-1-1,0 25-2,49-36-4,61-13 2,12-12 3,-61 24-9,98-12 5,-49-12 3,-110 0-8,74 0 4,-13 0-4,12 0 5,1 0-5,-37 0 4,36 0-4,-12-12 5,0 0-5,49 12 5,-85-73-5,0 24 8,36 0 0,73 13 2,-146-38 0,12-11 0,13 24 2,-1-24-3,74 11 3,-49 1-2,36-12 1,37 11-1,24-35 2,-97-13-3,98 73 3,-38-122-3,38 85-4,24 38 2,-25-50 0,25 25 5,-13 12-2,1 0 2,24 24-3,0 25 40,0-12-39,0-13-5,0 25-4,0-13 2,0 13-1,0-12 2,0-1 5</inkml:trace>
    </iact:actionData>
  </iact:action>
  <iact:action type="add" startTime="24224">
    <iact:property name="dataType"/>
    <iact:actionData xml:id="d1">
      <inkml:trace xmlns:inkml="http://www.w3.org/2003/InkML" xml:id="stk1" contextRef="#ctx0" brushRef="#br0">8857 16914 0,'0'-12'59,"37"-12"-38,-25 24-2,12 0-12,-11 0 2,-1 0-2,12 0 3,13-12-4,-1 12 4,99-61 1,-87 36-4,74 13 7,257-98-3,-148 61-1,1 0 7,49-24-3,24 24-12,-269 49 6,13-12 0</inkml:trace>
    </iact:actionData>
  </iact:action>
  <iact:action type="add" startTime="25354">
    <iact:property name="dataType"/>
    <iact:actionData xml:id="d2">
      <inkml:trace xmlns:inkml="http://www.w3.org/2003/InkML" xml:id="stk2" contextRef="#ctx0" brushRef="#br0">14274 17439 0,'0'0'2,"61"25"3,-49-25 2,49 0 5,-24 0-7,36 0 7,0 0-7,25 0 7,-1 0-7,1 0 6,-37 0-6,85 0 7,-24 0-5,-73 0 2,-24 0-2,36 0 3,-49 0 5,12 0-9,13 0 6,-13 0-6,13 0 4,-1 0-4,-11 0-3,11 0 6,-11 0-2,24 0 2,-13 0-3,13 0 5,-12 0-5,-25 0 5,0 0-6,0-13 6</inkml:trace>
    </iact:actionData>
  </iact:action>
  <iact:action type="add" startTime="27544">
    <iact:property name="dataType"/>
    <iact:actionData xml:id="d3">
      <inkml:trace xmlns:inkml="http://www.w3.org/2003/InkML" xml:id="stk3" contextRef="#ctx0" brushRef="#br0">16336 14681 0,'-37'12'71,"25"1"-60,0-1 5,12 0-11,-37 25 10,13-13-2,12-12 2,-1 13-6,-11-1 4,12-12 3,12 0-10,-12 13 4,12-13 16,-13 37-4,13-25-14,0-12 1,0 1-4,0 11 5,0-12 0,0 0-2,0 25 9,0-25-11,0 13 3,0 11-3,0-24 5,0 1-2,0 23 0,0-11-3,37 24 6,-37-13 3,12-24-13,-12 1 4,0 35 8,25 13-2,11-12 4,-24 0-1,1-12 2,11-13-10,-12 0 20,0-11-11,1-13-10,-1 0 6,24 0-10,-23 12 11,11-12-6,13 12 4,11-12 6,50 37-14,-74-37 2,-11 12 6,11-12 28,0 0-15,13 0-17,-25 0 4,37-12-4,-37-1 2,13-23 3,-13 11-1,-12 13-1,36-37-7,-36 37 11,13-37-7,-13-36 7,0 61-7,0-50 1,0 62 6,0-37-7,0 37 4,0-25-5,0 13 5,0 0-5,0-1 3,0-24-7,0 13 4,-13-13 5,13 12-5,0-11 4,0 35-5,-24-60 6,24 61-5,0-25 5,-12 1-5,0-1 4,-13 25-4,13 0 9,-12-25 1,11 25 0,-23-12 2,24-1 28,-25 13-25,25 12-3,0-12-7,-1 12 6,-23-37-11,-50 13 8,62-1 0,0 25-8,-37-12 3,48 0 7,-72-13-14,61 25 17,11 0-13,1 0-4,-12 0 5,-1 0 99,13 0-98,0 0 64,0 0-59,-25 0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2812">
    <iact:property name="dataType"/>
    <iact:actionData xml:id="d0">
      <inkml:trace xmlns:inkml="http://www.w3.org/2003/InkML" xml:id="stk0" contextRef="#ctx0" brushRef="#br0">2135 15108 0,'0'-12'6,"12"12"3,13-37 3,11 37 4,1 0-14,12 0 12,0-12-12,109-12 15,1 24-11,109-25 0,62-60 2,585-49 5,-220 61-5,37 73 3,61 0-6,-122-37 6,134 37-6,-122-86 5,-73 86-2,-12 0 2,-134 0-5,-62 0 5,-48 0-5,-61 0 9,-37 0-10,-61 0 7,-61 0-5,-36 0 4,12 0-5,-37 0 7,-61 0-7,25-12 8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9838">
    <iact:property name="dataType"/>
    <iact:actionData xml:id="d0">
      <inkml:trace xmlns:inkml="http://www.w3.org/2003/InkML" xml:id="stk0" contextRef="#ctx0" brushRef="#br0">11444 4235 0,'0'-12'48,"12"-1"-19</inkml:trace>
    </iact:actionData>
  </iact:action>
  <iact:action type="add" startTime="10995">
    <iact:property name="dataType"/>
    <iact:actionData xml:id="d1">
      <inkml:trace xmlns:inkml="http://www.w3.org/2003/InkML" xml:id="stk1" contextRef="#ctx0" brushRef="#br0">11273 6517 0,'12'-12'8,"0"-13"3,0 13 4,37 0-4,12-25-2,-12 13-7,61-62 8,109 1 5,123-61 0,-98 36-6,-12 36 3,341-121 4,-170 122-3,-208 0-4,86 48 4,-147 1 0,12 24 3,-48 0-11,-25 12 6,37 49-6,36-12 8,1 24-7,-13-24 5,73 24 3,135 74-4,-135-37 1,1-37 3,145 110 0,-60-25-5,-146-60 4,170 85 1,-195-122 0,36 73-5,-72-73 4,60 61 2,-48-24-2,-74-74-4,13 37 4,24 74 1,0 23 0,0 50-5,-37-37 3,37-49 2,12 183 2,-12-122-7,-36-73 2,23 24 6,-23 183-2,-25-244 0,0 1-14,0-13 3,0 36 8,0-36-6,-12 13 3,-13-1-3,-36 73 6,-110 86-4,86-122 3,48-49 3,-133 134 3,11-24-1,-24 61-6,122-171 0,-24 24 7,-123 74-2,135-98-14,-12 0 13,-86 25 2,25-25-6,-74 0 2,122-61 3,-85 24-9,135-24 5,-26 0-4,-48 0 1,-36 0-3,-13 0 7,37 0-11,-61 0 5,60 0 4,1 0 4,-24 0-10,-1 0 1,25 0 4,-61 0-3,85 0 5,0-37-6,12 13 7,-11-13-6,-111-60 9,-48-62 2,11-12-2,-11-48 1,85 121-1,98 12-1,-98-182-3,109 158 1,1-12 3,-110-134 1,98 61 4,-25-135-7,61 123 4,25-25 1,-13 12-2,37 98 0,0-24-9,0 97 1,0-12-1,0-12 1,0 48-1,25-60 5,-25 36 4,12-37-14,49 38 4,-61 11 4,12 0-4,12-11 9,13-50-6,-25 37 8,74-146-1,-25 48 2,24-36-2,-24 109 1,-12-48-1,-13 97 1,1-36 1,24-12-2,-24 36 0,11 0 0,-35 25 2,-1 11-2,24-23 1,-36 24 73,-36 12-79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097">
    <iact:property name="dataType"/>
    <iact:actionData xml:id="d0">
      <inkml:trace xmlns:inkml="http://www.w3.org/2003/InkML" xml:id="stk0" contextRef="#ctx0" brushRef="#br0">6344 8360 0,'12'0'51,"13"-13"-35,11 13 3,-24 0-10,13 0-2,24 0 3,-13 0 4,62 0-9,97 0-2,37 0 7,85 0 6,73 0-10,220 0 4,49 0-4,12 0-5,49 0 10,85 0-6,-146 0 7,12 0-7,-37-109 6,-72 35-6,-99-23 6,-36 36-3,-122 12 3,-73 12 4,61 1-13,-110-13 15,-134 49-10,-1-25 1</inkml:trace>
    </iact:actionData>
  </iact:action>
  <iact:action type="add" startTime="10395">
    <iact:property name="dataType"/>
    <iact:actionData xml:id="d1">
      <inkml:trace xmlns:inkml="http://www.w3.org/2003/InkML" xml:id="stk1" contextRef="#ctx0" brushRef="#br0">2404 13290 0,'48'0'45,"-35"0"-26,-1 0-15,0 0 7,61 24 6,-61-24-9,13 13 3,-13-13-5,25 0 2,36 24-1,-61-12 2,49-12-2,37 0 4,11 49-5,38-37 4,48-12-4,37 37 6,61 36-6,24-73-5,85 0 8,86 37 0,37-37-1,146 0 6,61 0-9,61 0-2,-134 0 8,146 0-6,-146 0 6,-62 0-6,1 0 7,-61 0-7,-183 0 6,-25 0-7,-48 0 9,-13 0-7,-48 0 3,-86 0-4,0 0 9,37 0-12,-73 0 11,-25 0-8,0 0 8,0-13-12,-24 13 14,-12 0-10,11-12-2,-11 12 6,-25 0 8,13 0-12,-13 0 5,12 0-5,-12 0-3,25 0 10,36 0-7,-12 0 7,86 0-6,-38-24 3,26 24-2,-1-25 3,-61-11-1,0 36 1,-36 0-5,-25-12 5,-12-25 130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063">
    <iact:property name="dataType"/>
    <iact:actionData xml:id="d0">
      <inkml:trace xmlns:inkml="http://www.w3.org/2003/InkML" xml:id="stk0" contextRef="#ctx0" brushRef="#br0">1635 5040 0,'12'-12'15,"13"12"-8,-1-12 1,-12 12 3,37 0-6,24 0 4,25 0 7,36 0-11,98-86 6,24 86-6,37-24 0,36 24 0,135-98 6,-37 74-2,36 24-6,13 0 10,-12 0-8,-62 0 5,1 0-5,-86 0 9,49 0-8,-49 0 3,-24 0-4,-37 0 8,0 0-8,-24 0 6,-73 0-6,12 0 6,-74 0-7,1 0 1,-25 0 3,-36 0 9,11 0-11,-35 0 4,-1 0-5,12 0 0,1 0 2,-13-12-1,0 12 55,0 0-43,25 0-13,-25 0-1,12 0 4,13 0 7,0 0-10,11 0 6,-23 0-6,36 0 0,-12 0 3,24 0 7,-24 0-10,-13 0-3,37 0 9,-48 0-5,48 0 5,25 0-6,24-74 6,-74 62-6,1-12 7,-12 24-6,-25 0 4,0 0-7,0 0 10,37-37-8,-37 25 9,37 12-9,-12 0-2,-25 0 10,12 0-3,-11 0 0,11 0-2,-12 0 8,13 0 43</inkml:trace>
    </iact:actionData>
  </iact:action>
  <iact:action type="add" startTime="11647">
    <iact:property name="dataType"/>
    <iact:actionData xml:id="d1">
      <inkml:trace xmlns:inkml="http://www.w3.org/2003/InkML" xml:id="stk1" contextRef="#ctx0" brushRef="#br0">2099 12777 0,'12'0'6,"0"0"1,37 0 11,-25 0-10,37 0 6,12 0-8,13 0 6,97 49-7,-61-49 6,146 25-6,-12-25 10,98 0-13,0 0 1,158-49 7,110-24-6,-36-37 9,-25 36-6,-122 13 4,-73 0-3,-61 37 1,-109-25-1,-62 25 1,-98 12-2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6102">
    <iact:property name="dataType"/>
    <iact:actionData xml:id="d0">
      <inkml:trace xmlns:inkml="http://www.w3.org/2003/InkML" xml:id="stk0" contextRef="#ctx0" brushRef="#br0">10419 7103 0,'0'0'3,"12"0"11,12 0-2,-11 0 0,11 0-7,13 0 6,-13 0-5,13 0 4,-13 0-5,74 0 8,11 0-7,26-25 3,-62 13-4,73-61 1,-12 24 5,-73-12 3,49 24 0,24-72-5,-73 60-8,-24 12 10,0-12 5,-25 37-2,0 0-4,0-25 13,0 37-1</inkml:trace>
    </iact:actionData>
  </iact:action>
  <iact:action type="add" startTime="7461">
    <iact:property name="dataType"/>
    <iact:actionData xml:id="d1">
      <inkml:trace xmlns:inkml="http://www.w3.org/2003/InkML" xml:id="stk1" contextRef="#ctx0" brushRef="#br0">10565 8836 0,'12'0'48,"62"0"-42,-13-37 7,-25 0-6,62-48 7,48-13-13,86-73 12,73-24 4,-49 37 1,-146 60-3,-37 37 0</inkml:trace>
    </iact:actionData>
  </iact:action>
  <iact:action type="add" startTime="8757">
    <iact:property name="dataType"/>
    <iact:actionData xml:id="d2">
      <inkml:trace xmlns:inkml="http://www.w3.org/2003/InkML" xml:id="stk2" contextRef="#ctx0" brushRef="#br0">11200 10532 0,'0'-12'104,"48"-62"-97,62-11 0,-24 12 3,121-49-1,-24-12 2,24-1 4,-24-11-12,61-25 13,110-110 0,-122 147 0,-110 24-3,-85 86-4,-1-13 3,-24 25 0</inkml:trace>
    </iact:actionData>
  </iact:action>
  <iact:action type="add" startTime="11085">
    <iact:property name="dataType"/>
    <iact:actionData xml:id="d3">
      <inkml:trace xmlns:inkml="http://www.w3.org/2003/InkML" xml:id="stk3" contextRef="#ctx0" brushRef="#br0">10285 12045 0,'12'0'71,"0"0"-64,37 0 1,24-36 5,-12 23-7,37-23 4,11-38-1,1 26-7,73-50 8,-36 0 4,-1 50-6,-36-50 2,36 37 4,110-110-5,-134 98 2,-73 36 2,73-36-4</inkml:trace>
    </iact:actionData>
  </iact:action>
  <iact:action type="add" startTime="12839">
    <iact:property name="dataType"/>
    <iact:actionData xml:id="d4">
      <inkml:trace xmlns:inkml="http://www.w3.org/2003/InkML" xml:id="stk4" contextRef="#ctx0" brushRef="#br0">11395 13595 0,'0'0'2,"36"-24"1,-23 24 3,-1 0 5,37 0-3,-1 0-1,1-25 4,61 1-6,-12 12 5,48-86 0,147-49 2,-122 50 5,-13-37-3,-36 24-13,-36 12 16,84-73-2,-72 37 0,-25 36 1</inkml:trace>
    </iact:actionData>
  </iact:action>
  <iact:action type="add" startTime="13758">
    <iact:property name="dataType"/>
    <iact:actionData xml:id="d5">
      <inkml:trace xmlns:inkml="http://www.w3.org/2003/InkML" xml:id="stk5" contextRef="#ctx0" brushRef="#br0">12371 15145 0,'12'0'65,"37"0"-61,-13 0 6,13-25-4,37-11 4,23-62-4,38 1 5,36-50-5,-61 25 7,183-122 2,-73 0 2,-25 61 1,-146 122-1,-12 0-2,-49 49 0</inkml:trace>
    </iact:actionData>
  </iact:action>
  <iact:action type="add" startTime="14622">
    <iact:property name="dataType"/>
    <iact:actionData xml:id="d6">
      <inkml:trace xmlns:inkml="http://www.w3.org/2003/InkML" xml:id="stk6" contextRef="#ctx0" brushRef="#br0">10956 17207 0,'12'0'30,"12"0"-22,13 0 1,36 0-3,61-49 6,37 1-6,73-123 5,305-159 5,-244 172-5,-61 23-2,0-35 8,-12-13-3,-135 85 1,-60 61 2,-37 25 0,-12 0-2,-13 0-9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2599">
    <iact:property name="dataType"/>
    <iact:actionData xml:id="d0">
      <inkml:trace xmlns:inkml="http://www.w3.org/2003/InkML" xml:id="stk0" contextRef="#ctx0" brushRef="#br0">1806 12802 0,'12'0'49,"0"24"-41,13-24 6,11 0-9,25 12 6,-12 13-6,24-25 7,37 36-4,-12-36 1,72 25 1,282-1-2,-159-24-7,-1 0 13,62 0-8,-37 0 6,86 0-6,-1 0 4,13 25-5,-12-25 6,158 73-2,-158-73-8,97 73 7,24 25 0,-170-74 1,85-24-1,37 0 1,-73 0-4,60 0 5,1 0-5,-110 0 8,48 0-7,62 0 4,134 0-5,-122 0 8,-13 0-9,-109 0 7,0 0-6,-61 0 6,-62 0-5,-109 0 6,13 0-7,-1 0 5,-85 0-9,-25 0 16,0 0-11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1101">
    <iact:property name="dataType"/>
    <iact:actionData xml:id="d0">
      <inkml:trace xmlns:inkml="http://www.w3.org/2003/InkML" xml:id="stk0" contextRef="#ctx0" brushRef="#br0">2404 12570 0,'12'0'54,"12"0"-46,13 0 10,12 36-13,-1-36 8,62 37-5,61 12-7,122-25 7,36 37 0,720-36 3,-390-25-2,73 0-2,268 0 7,-11 0-9,-62 0 6,-49-73-5,-182-1 6,-111-36-7,-170 86 7,-147-61-4,-36 36 1,-183 37-1,-25 12-6,-11-25 133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8272">
    <iact:property name="dataType"/>
    <iact:actionData xml:id="d0">
      <inkml:trace xmlns:inkml="http://www.w3.org/2003/InkML" xml:id="stk0" contextRef="#ctx0" brushRef="#br0">2709 10739 0,'24'0'38,"98"0"-27,73 0-2,61 0 1,147 0-5,122 0 6,206 0-6,270 0-1,-13 0 6,134 0 5,74 0-10,-74 0 6,62 0-6,-184 0-1,-146 0 4,-61 0-2,-256 0 6,-134 0-6,-50 0 3,-96 0 8,-87 0-12,-96 0 7,-50 0-10,13 0 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4122">
    <iact:property name="dataType"/>
    <iact:actionData xml:id="d0">
      <inkml:trace xmlns:inkml="http://www.w3.org/2003/InkML" xml:id="stk0" contextRef="#ctx0" brushRef="#br0">1245 12265 0,'48'0'15,"-35"0"-5,23 0-1,-11 0-7,11 0 10,13 0-6,-12 0 6,36 0-7,24 0 8,38 12-8,-1 0 5,134 25-5,49 12 8,-24-25-5,110-24 2,-49 0-4,85 0 3,37 0-3,-74 0 3,62 0-3,-1 0-5,74 0 10,-134 0-5,60 0 5,-109 0-6,-25 0 6,-72 0-6,35 0 7,-35 0-6,11 0 5,-48 0-6,11-37 6,-60 13-5,24 0 5,-60 24-3,-26-49 2,-48 49-3,-36 0 2,-13 0-4,25 0 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280">
    <iact:property name="dataType"/>
    <iact:actionData xml:id="d0">
      <inkml:trace xmlns:inkml="http://www.w3.org/2003/InkML" xml:id="stk0" contextRef="#ctx0" brushRef="#br0">2306 11520 0,'61'25'88,"110"-1"-78,24-24 3,73 0-8,13 0 7,170 0-6,13 0 5,329 0-6,207 0 5,123 0-4,-38-134 5,1 0-5,-183 12 6,-25 36-3,-451 50-8,-24 36 6,-147 0-1,-61 0 5,-97 0-6,-86 0 6,-24 0 82,-12 0-81,11 0 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6081">
    <iact:property name="dataType"/>
    <iact:actionData xml:id="d0">
      <inkml:trace xmlns:inkml="http://www.w3.org/2003/InkML" xml:id="stk0" contextRef="#ctx0" brushRef="#br0">1964 13522 0,'25'0'44,"48"12"-32,0 12-4,98 1 3,24-1-2,61-24-3,13 0 0,24 0 5,60 0-6,1 0 6,37 0-9,11 0 4,1 0 4,-50 25-2,1-25 0,-24 0-2,60 0 5,-134 0-5,13 0 3,-50 0 1,13 0-2,-73 0-4,11 0 9,-11 0-8,-61 0 6,36 0-6,0 0 6,37 0-6,-49 0 6,12 0-5,-61 0 5,37 0-9,0-49 12,-13 49-8,-60-12 0,36 12 4,-61 0-5,37-25 3,-37 25 8,1 0-11,11 0 7,13 0-6,11 0 4,13-12 8,13 12-17,23-49 4,1 49 5,12-12-5,-1-12 11,-35 24-12,-50 0 6,49-25-5,-12 25 6,-36-12-6,-13 0 9,24 12 98</inkml:trace>
    </iact:actionData>
  </iact:action>
  <iact:action type="add" startTime="22377">
    <iact:property name="dataType"/>
    <iact:actionData xml:id="d1">
      <inkml:trace xmlns:inkml="http://www.w3.org/2003/InkML" xml:id="stk1" contextRef="#ctx0" brushRef="#br0">12712 17024 0,'13'0'3,"-1"0"6,12 0 2,1 0-6,-1 0 5,13 0-1,11 0 0,26 0-4,-26 0 6,50 0-6,36 0 2,74 61 0,-38-36 7,87-1-9,-26 0 9,148 62-6,35-49 1,62-37-8,122 0 7,0 0-1,61 0 2,11 0-2,62 0-1,-341-86 5,-37 62-5,-62-62 3,1 62 1,-61-1 1,207-48 2,-305 49-6,1 24 7,-62-25-10,-12 25 8,-49 0 2,0 0-9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657">
    <iact:property name="dataType"/>
    <iact:actionData xml:id="d0">
      <inkml:trace xmlns:inkml="http://www.w3.org/2003/InkML" xml:id="stk0" contextRef="#ctx0" brushRef="#br0">5978 5846 0,'0'0'2,"24"-37"4,13 25 3,-13 0-1,62-37 1,-37 37-6,24-25 6,37-24 6,-49 49 0,-13-13-7,-11 13 2,36 0 3,0-12-4,-48 11 3,11 13 5,50 0-5,-37-12-6,-25 12 7,13 0-8,11-24 5,-11 24-5,12 0 7,12-12-6,-12 12 5,24 0-5,-49 0 3,49 0-4,-12 0 1,-36 0 2,11 0-2,13 0 5,-37 0-6,37 0 9,-37 0-8,25 12 1,0 24-2,11 62 8,13-49-5,-24 12 3,36 24 4,-48-12-6,-13-60 1,61 84 3,-73-23-4,12-13 0,37-13 8,-37 1-12,-12-37 8,37 49-9,-25-24 10,12 12-2,-24-25 5,0 13-12,0-25 5,-12 12-4,0 37 6,12-36-6,-37 85 5,13-61-2,12-13-7,-13 13 5,-36 24 10,-12 0-1,24-24 0,-12-24 2,-24 11-3,48-24-4,-11 13-1,35-25 5,-35 0-8,23 0 0,-36 0-1,37 0 6,-37 0 3,49 0-9,-62 0 4,26 0-4,11 0 5,-61-25-5,86 1 5,-37 12-5,13 0 8,-50-25 3,-48-61 0,24 37-1,1-24-14,-1 12 15,24-1-2,25 38-1,25-1 2,-1-12-1,1 1-5,23-1 0,-23 24 4,24-23-5,-13 11 3,13-12 2,-25-36 0,25-37-4,12 48 2,-24-11-6,24 48 5,0 1 1,0 24-7,0-1 6,0-35-5,0 35 5,0-11-6,0-61 9,24 60 7,-24 13-10,12-12 10,-12-13-9</inkml:trace>
    </iact:actionData>
  </iact:action>
  <iact:action type="add" startTime="4880">
    <iact:property name="dataType"/>
    <iact:actionData xml:id="d1">
      <inkml:trace xmlns:inkml="http://www.w3.org/2003/InkML" xml:id="stk1" contextRef="#ctx0" brushRef="#br0">15213 5394 0,'0'0'8,"0"-12"-7,13 0 5,11-25 9,0 25-9,-11 0 5,-13-1 6,48-72-11,-11 48 7,-25 1-10,-12 24 9,37-13 2,-13-24 4,13-36-12,-13 61 8,1-13 3,-13 13-2,12-37 1,62 0-2,-25 36-4,-25 13 1,37-13 7,147-36-3,-74 25-1,13-25 2,-49 36 2,-25 25-3,-24 0-8,-49 0 3,37 0-3,24 0 3,1 13-4,-1-1 5,232 12-4,-37 25 6,-97 0-4,-37-49 1,-12 24 4,-37-12-4,-36-12-4,0 25 0,-12-1 7,-1-24-7,-11 25 2,23-25 8,-35 12-10,35 0 8,-35 0-9,23 25 7,13-25 2,36 37 1,-36-12 1,-12-13-14,48 61 12,-48-11 3,60 35-8,-60-60 2,0-12 5,36 73-2,-37 0-3,1-37-1,24 61 5,-61-122-1,49 74-8,-37-25 7,-12 0-7,0-13 4,0 1-4,0-12 4,0 36-5,0 0 6,0-24-6,0 0 1,0 0 2,0 12 7,0 12-9,0-61 4,0 37-4,0-25 4,0 25-4,-49 12-4,49-48 9,0-1-5,0 12 4,0-12-4,0 13 5,0 11-5,-12-23 4,0 35 7,12-35-11,-12-1 4,-1 12 7,-23 25-10,24-12 6,-25-1 3,-12 25 0,0-12-11,-24 12 9,61-49 3,0-12-16,-61 49 13,24-37 3,-98 25-4,74-37 5,-134 61-12,134-61 7,-62 24 0,62-24 3,-24 25-15,-1-25 4,-48 36-4,-25-11 19,73-25-10,25 0-2,-24 0-1,-13 24-1,0 1 3,12-25-3,-36 0 5,61 0-4,-49 0 2,49 0-2,-25 0 3,25 0-3,-25 0 4,50 0-5,-50 0 4,49 0-4,13 0 5,-13 0-5,12-13 3,13 13-2,-37-12 4,12-24-1,25 23-2,11 1 9,-60-24 2,-12-13-4,24 12 3,-73-61-1,97 86-15,-24-24 13,-12-38 0,12 38 3,36 11-2,-23-36 0,-26-48 1,38 23-1,-25-73 1,24 50 0,1-1-1,36 0 1,0-12-11,0 85 2,0-11-2,0-1 5,0-25-4,0 1 2,0 37-2,0-38 4,0 26-5,0-1 4,0-24-4,0 24 5,0-85-4,0 85 4,0 24-4,0-36 2,24 12-3,-24 13 4,12-1-4,25-12 6,-25 13-5,12-37 5,13 24 4,-25 24-15,0 1 15,-12 12 117</inkml:trace>
    </iact:actionData>
  </iact:action>
  <iact:action type="add" startTime="12000">
    <iact:property name="dataType"/>
    <iact:actionData xml:id="d2">
      <inkml:trace xmlns:inkml="http://www.w3.org/2003/InkML" xml:id="stk2" contextRef="#ctx0" brushRef="#br0">8906 13119 0,'12'0'23,"13"-24"-22,-1 24 13,-12 0-8,37-25 6,-25 1-6,37 12-5,49-74 12,146-60 1,-109 48-5,194-73 3,-182 74 3,48-13-2,-36 12-2,49 37 0,-110 12 4,97 37 1,-36-12-2,-25 24-4,-73 0-2,1 0-2,23 0 4,-24 0-5,49 0 7,25 36-7,-37 1 6,60-13-6,-60 25 9,37 12 0,-74-61-5,-12 37-1,-12-25 9,109 25-11,-48-1 12,-37-11-5,13-13 1,97 49 0,-49 0-4,-98-49 0,1 25 4,12 36-5,0-24 3,24 48 3,-37-48 0,13 37 0,49 36-6,-62-49 3,38 37 6,-50 24-2,37 12-2,-61 1 0,0 24-8,0-135 0,0 62 2,0 0-2,-12-25 4,0 0 5,-13-36-9,13 36 8,-25-37 1,25 13-13,-12 12 11,-49 74 4,24-74 0,12 24-1,-85 61 1,86-109-15,-99 48 14,26 37-1,-38-24-4,123-61 0,-37-1 4,24 1-14,1-13 16,-62 50-1,-24-38 0,-12 1 2,-74-13-2,-60 25 0,24-49 0,61 61-10,85-61 7,1 0-1,-111 0-7,62 0 8,97 0-6,0 0 6,-12 0-6,13-12 0,35 12-1,-48-12 6,-24-13-3,-49-11-2,48-13 2,-194-73 2,133 24 4,1 37 1,-110-85 0,0-25 0,24 37-1,98 36 0,36 13 2,25-25 0,24 36-6,37 62 0,12-24 4,-25-1-9,25 0 8,0-36-4,0 61-4,0-37 5,0 0-5,0-24 4,0 0-4,0 0 6,0-86-5,0 98 4,0-37-6,0-85 7,0 86-5,0 23 2,25 26 6,-25-26-9,12 62 4,-12-24 2,0 23-5,0 1 24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9713">
    <iact:property name="dataType"/>
    <iact:actionData xml:id="d0">
      <inkml:trace xmlns:inkml="http://www.w3.org/2003/InkML" xml:id="stk0" contextRef="#ctx0" brushRef="#br0">6161 10617 0,'0'0'1,"12"0"4,37 0 5,-12 0 2,11 0-7,-23 0-3,48 0 8,-12 25-4,61-25 5,12 0 4,0 0-10,62 0 7,23 0-7,50 0 7,48 0-11,-24 0 4,-37 0 7,98 0-7,-98 0 5,37 0-5,-25 0 8,-48 0-8,-50 0 6,-48 0-6,-36 12 6,-62 12-5</inkml:trace>
    </iact:actionData>
  </iact:action>
  <iact:action type="add" startTime="10680">
    <iact:property name="dataType"/>
    <iact:actionData xml:id="d1">
      <inkml:trace xmlns:inkml="http://www.w3.org/2003/InkML" xml:id="stk1" contextRef="#ctx0" brushRef="#br0">11492 10581 0,'0'-13'5,"37"13"19,12 0-13,-37 0-2,61 13-1,-48-1 2,72-12-4,13 24 6,-12-24-7,48 49 7,13-49-6,-25 25 6,0-25-6,37 0 1,-13 0-2,-23 0 6,-38 0-5,13 0 5,-37 12-9,-24-12 3,-37 0 5</inkml:trace>
    </iact:actionData>
  </iact:action>
  <iact:action type="add" startTime="13638">
    <iact:property name="dataType"/>
    <iact:actionData xml:id="d2">
      <inkml:trace xmlns:inkml="http://www.w3.org/2003/InkML" xml:id="stk2" contextRef="#ctx0" brushRef="#br0">18336 10849 0,'13'0'75,"35"0"-52,26 0-18,-13 0 7,36 0-7,1 0 6,-1 0-6,1 0 6,36 0-6,37 0 0,-12 0 4,36 0-4,-61 0 5,0 0-5,25 0 8,-49 0-8,12 0 5,-49 0-4,-37 0 5,13 0-6,-37 0 5,1 0-8</inkml:trace>
    </iact:actionData>
  </iact:action>
  <iact:action type="add" startTime="15880">
    <iact:property name="dataType"/>
    <iact:actionData xml:id="d3">
      <inkml:trace xmlns:inkml="http://www.w3.org/2003/InkML" xml:id="stk3" contextRef="#ctx0" brushRef="#br0">1440 14083 0,'0'0'3,"12"0"0,37 0 10,-25 0-3,49 0-6,1 0 9,23 0-9,37 0 7,1 12-6,72 37-3,49-24 9,98 11-2,61-11 0,109-25-6,172 73 9,-25-73-8,122 0 9,146 49-8,-85-49 5,-122 0-5,61 0 8,-61 0-9,-61 0 10,-12 0-9,-183 0 4,-74 0-4,-85 0 8,-60 0-8,-26 0 7,-96 0-7,-38 0 6,-48 0-7,-25 0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116">
    <iact:property name="dataType"/>
    <iact:actionData xml:id="d0">
      <inkml:trace xmlns:inkml="http://www.w3.org/2003/InkML" xml:id="stk0" contextRef="#ctx0" brushRef="#br0">3502 7688 0,'0'0'1,"73"0"5,-37 25 5,38-25-6,23 36 7,1-36-4,-25 0 1,25 0-4,36 0 5,37 0-5,-37 0 7,24 0-8,172 0 9,-196 0 2,-61 0-9,25 0-4,-25 0 8,-24 0 6,24 0-9,24 0 3,-23 0-4,-1 0 5,-24 0-4,-1 0 3,-11 0-4,0 0 10</inkml:trace>
    </iact:actionData>
  </iact:action>
  <iact:action type="add" startTime="4348">
    <iact:property name="dataType"/>
    <iact:actionData xml:id="d1">
      <inkml:trace xmlns:inkml="http://www.w3.org/2003/InkML" xml:id="stk1" contextRef="#ctx0" brushRef="#br0">10138 7273 0,'12'0'37,"1"0"-10,23 0-21,-11 0 4,11 0-4,62 37 5,-25-37-4,0 0-5,61 24 6,25 1-2,12-1 5,0-24-3,48 0-1,-85 0 0,159 0 5,-183 0 4,-37 0-10,-24 0-4,0 0 7,-37 0 6,37 0-9,-37 13 3,0-13 132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9T08:50:17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960">
    <iact:property name="dataType"/>
    <iact:actionData xml:id="d0">
      <inkml:trace xmlns:inkml="http://www.w3.org/2003/InkML" xml:id="stk0" contextRef="#ctx0" brushRef="#br0">9504 8152 0,'24'0'32,"1"0"-23,-1 0 8,13 0-9,60 0 1,25 0-2,49 0 2,-37 0-6,98 49 10,-37-49-6,61 24 6,74-24-8,-37 0 3,24 0-2,12 25-2,-36-25 5,-37 0 4,-61 0-7,37 0-1,-37 0 7,1 0 0,-74 0-8,-13 0 0,-84 0 5,-13 0 7</inkml:trace>
    </iact:actionData>
  </iact:action>
  <iact:action type="add" startTime="6546">
    <iact:property name="dataType"/>
    <iact:actionData xml:id="d1">
      <inkml:trace xmlns:inkml="http://www.w3.org/2003/InkML" xml:id="stk1" contextRef="#ctx0" brushRef="#br0">4575 13241 0,'0'0'2,"12"0"9,1 0 4,11 0 14,0 0-21,-12 0 0,1 0 0,35 0 0,1 0 0,24 0 1,-12 0-3,37 37 4,12-13-4,61 1 8,24-25-2,0 0-10,61 0 2,98 0 8,-37 0-7,86 0 7,134 0-7,390-123 7,-342 26 3,111 11-9,-245-11-5,-48 97 12,-86 0-4,-24 0-2,-37 0-1,-85 0 5,-49 0-6,-61 0 5,-12 0-4,-37 0 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0260308-5C50-497B-914B-DAAC8F08B8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32087AE-BF2E-4D22-93F4-B8974517D749}"/>
              </a:ext>
            </a:extLst>
          </p:cNvPr>
          <p:cNvSpPr>
            <a:spLocks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31D9396-5540-48A8-8C75-67DEA812458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43C0F019-8DF1-4B12-B3BF-2442B98E9A3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33C328AC-0FDD-4660-B32B-772557D4DB3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200"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C78AB84F-0066-4D7D-B63F-5C01E3D00D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200">
                <a:cs typeface="+mn-cs"/>
              </a:defRPr>
            </a:lvl1pPr>
          </a:lstStyle>
          <a:p>
            <a:pPr>
              <a:defRPr/>
            </a:pPr>
            <a:fld id="{44DBA1C5-2C39-40FA-A080-8EF1FFA12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0AF6A62-AF9C-4D40-A9BC-6BB5B19FF2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658A71-5D34-4A7B-A70D-B384CF7A8131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F8D0F187-CE47-4200-BAA3-D7B1E1DA1E8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637BFF3A-9221-4643-8901-3D519EA44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B98F8C96-6A5D-413C-9CC0-DC1DE12ED3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3AE24C-59E9-40B2-B017-0DA957E5FD93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CE81D103-FCF4-432F-9474-5CC788D9AA5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979D89F4-A01A-470C-888E-498EFAE91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90AF1139-47A5-41F8-8192-A79A1F01F0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5C1184F-F0FC-4904-BFE8-B7B87213452A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96A1916-692C-43D2-B2F5-8259CFEFC5E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F77F99F9-ED3C-4F6B-ADE9-982381F35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6B6758E-EB02-46BC-9783-C27FAC627B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A2C1073-8140-4532-9AE9-F0E629FC3A2A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78691D9-9AD3-4182-B1B2-97EDA3ECEC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EF068F22-07E1-4716-8A4D-EB7E566C7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  <a:latin typeface="Times New Roman" panose="02020603050405020304" pitchFamily="18" charset="0"/>
              </a:rPr>
              <a:t>Figure 4.6 The role of hydrocarbons in fats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2C8A95A0-C87F-49AB-A796-F80FAE7D88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770150-E7AC-4808-947E-AAAEF1A2D678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EE12F47C-3853-4D93-91AC-46DEE589FA6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E1CC9D31-94BA-4AFF-8D12-961B637BF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71E1CF62-0473-40FB-8772-7AF83880AF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28D4B53-F682-4366-BFF1-A2163B08F83D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036EF4D1-C742-4414-AF4A-0FB30A072A9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5B8172B-DD09-4C49-9724-A38AE2FB8D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  <a:latin typeface="Times New Roman" panose="02020603050405020304" pitchFamily="18" charset="0"/>
              </a:rPr>
              <a:t>Figure 4.7 Three types of isomers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BC35D683-37B0-45F9-8CBB-31D2D6D23C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34F4954-06CD-4D27-8A7F-7D30DE461886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CDE6C7F-3149-465C-869E-7D6A9AC2383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B5613695-F508-4821-BE9A-0F677538B4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76AD3B51-32A3-4B41-B7F1-410B45B12A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61F3A41-8A39-4A3A-8E2C-DDD279E2F4B3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2F1C993B-4500-47B4-8EAB-34582D1C8F1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D2824DDD-AD1F-4E5A-A630-403AB93F9B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  <a:latin typeface="Times New Roman" panose="02020603050405020304" pitchFamily="18" charset="0"/>
              </a:rPr>
              <a:t>Figure 4.8 The pharmacological importance of enantiomers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F006C538-15F8-439C-8053-D19CDEFA45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CA108FE-A00B-437E-A784-021DF06CE573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8AFAF36B-4D0F-4FD2-913E-8ED7AF73EAC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27D7DB7-0CB1-48AF-9E60-364B33DB6A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7AD97B80-F9C5-4E8D-8E2E-3B47362ABB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B730C7C-9B00-405E-8D7A-BAD96C8170B7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E587961-C5B0-43E7-91D8-A59095FF5EB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FC9BCC12-D1D2-4CFF-8D57-FC07CADAC5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01FCE5B9-12C9-4F27-9BD7-E167AEB7E8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5CD5D19-0E02-4B6B-98DF-AC4B10818FBB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A616C5AC-6AB7-49B8-A42A-D58928F6944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C15739B4-B79B-4185-BDEF-0BA69FC1D4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  <a:latin typeface="Times New Roman" panose="02020603050405020304" pitchFamily="18" charset="0"/>
              </a:rPr>
              <a:t>Figure 4.9 A comparison of chemical groups of female (estradiol) and male (testosterone) sex hormones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69F68687-D348-4D5D-9641-ACBB2742FA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81B5DE1-3C97-4DA4-8A34-F972D9777F48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66ADC841-1B67-4A4E-A39B-D6AFF1FC79F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21D9FE7-C686-42A6-9A9F-354BF4E23D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3A51C0E7-EC6C-4685-BE01-07A91C25BE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0783CAD-4AD4-4396-A42B-B0EDA6C4C4B5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6E0C6D1-D56B-4541-BD0D-3EEAA52A4D9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F9E2998B-8FB0-4427-B8BD-3BC3508A8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F717F72E-F749-48A3-9ED9-641A66B248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CAFA01-F93B-4482-9434-B80278DD2E37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C058F16B-79EA-4E55-B8F8-1BB75F32DDE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7A569EE-E97B-4F26-9B10-F5C328CD82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5ACA7CBD-E307-4319-9624-9D431C9D27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63FCF3-DF4A-4D10-9954-A79C782BDD13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FCF9EC49-8C7B-431A-8FDD-D3368C5CF16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BF96A9BC-880B-4858-BC06-8AC4FE2C74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EDDB9599-721C-45F6-AF4E-4408C79DF2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5CCBAB1-26C6-471E-B61E-DACB783E3946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28A7C3E0-24B5-4E62-BAEB-0537C36E87A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B0A95F9D-EF85-4E2D-97C7-A5C488F6E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098B70F5-25C6-4ED0-AF08-E7A0669590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56D1065-1822-4436-901E-306AA4D38D1E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E5806679-ADC2-40D5-879E-8C74272296C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C6A29413-DBBE-4079-9FD3-B4C62EC7A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FFDDC46-91B9-46B9-9D65-A0D74BBB50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B2BA24A-571C-49B7-8E3C-A09EFC780D1E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E48DC893-B1A9-42C9-8404-37BF338042E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68098A25-6840-4121-B6B4-B8B2DB876C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BBAFEF-4DDC-4977-BB2B-4D6F7BA904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D5D2A9-1F37-4F51-9992-9D1C95A56752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E491081C-CD20-4B23-9897-A66A63F3CA6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2924EDA2-0D6D-4100-83F4-7C79386EE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34694"/>
                </a:solidFill>
                <a:latin typeface="Times New Roman" panose="02020603050405020304" pitchFamily="18" charset="0"/>
              </a:rPr>
              <a:t>Figure 4.3 The shapes of three simple organic molecules</a:t>
            </a: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D59BBED3-23FC-436F-98D9-0556C67937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3AC1E22-91F9-490F-A4B2-E8ADB184B80B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1CB2CFF-33DC-44B5-BFC9-10F6A05004E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FB3CCCF7-020C-4B76-BB9C-3A11D476B5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7AD516F9-693A-4F8E-9C09-FDBAF02584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7BD8DEC-B7C7-4113-BAB6-A25746F6CC1E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A1A73F38-74F9-4581-A948-45A46039A6B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BD0D1121-240B-4F93-8EE0-A5A54AE2F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  <a:latin typeface="Times New Roman" panose="02020603050405020304" pitchFamily="18" charset="0"/>
              </a:rPr>
              <a:t>Figure 4.4 Valences of the major elements of organic molecules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A4B12FC1-54C0-4F3D-8223-9B8529FB7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C966A96-4A84-49C3-92F5-397FAA110478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B9964182-6279-454B-A8D2-133319F2D3D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A3EA8C3-D908-47D7-A8FF-E4BFECA37A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rt">
            <a:extLst>
              <a:ext uri="{FF2B5EF4-FFF2-40B4-BE49-F238E27FC236}">
                <a16:creationId xmlns:a16="http://schemas.microsoft.com/office/drawing/2014/main" id="{F2ECC622-790F-4614-A631-F9BE1852EC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4" b="2774"/>
          <a:stretch>
            <a:fillRect/>
          </a:stretch>
        </p:blipFill>
        <p:spPr bwMode="auto">
          <a:xfrm>
            <a:off x="0" y="0"/>
            <a:ext cx="91471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FCEE9F6-5F3F-485D-8077-4DAEAE731FB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0825" cy="6856413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2700">
              <a:latin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4A83CC6-BCA0-4B51-99DA-F7CD6CF97F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019800"/>
            <a:ext cx="9144000" cy="533400"/>
          </a:xfrm>
          <a:prstGeom prst="rect">
            <a:avLst/>
          </a:prstGeom>
          <a:solidFill>
            <a:srgbClr val="584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F89FB03-F06E-41F5-A8ED-2E8F1CDEE0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57B2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1072C103-F6FD-4FA4-8878-68DAF9FBEDC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4F199D90-A372-440B-81F9-12D57E5175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4254500"/>
            <a:ext cx="36957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1800" b="1">
                <a:latin typeface="Arial Narrow" panose="020B0606020202030204" pitchFamily="34" charset="0"/>
              </a:rPr>
              <a:t>PowerPoint</a:t>
            </a:r>
            <a:r>
              <a:rPr lang="en-US" altLang="en-US" sz="1800" b="1" baseline="30000">
                <a:latin typeface="Arial Narrow" panose="020B0606020202030204" pitchFamily="34" charset="0"/>
              </a:rPr>
              <a:t>®</a:t>
            </a:r>
            <a:r>
              <a:rPr lang="en-US" altLang="en-US" sz="1800" b="1">
                <a:latin typeface="Arial Narrow" panose="020B0606020202030204" pitchFamily="34" charset="0"/>
              </a:rPr>
              <a:t> Lecture Presentations for</a:t>
            </a:r>
            <a:r>
              <a:rPr lang="en-US" altLang="en-US" sz="1800">
                <a:solidFill>
                  <a:srgbClr val="006699"/>
                </a:solidFill>
              </a:rPr>
              <a:t> </a:t>
            </a:r>
            <a:r>
              <a:rPr lang="en-US" altLang="en-US" sz="4800" b="1"/>
              <a:t>Biology</a:t>
            </a:r>
            <a:r>
              <a:rPr lang="en-US" altLang="en-US" b="1"/>
              <a:t>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2000" b="1" i="1">
                <a:latin typeface="Times New Roman" panose="02020603050405020304" pitchFamily="18" charset="0"/>
              </a:rPr>
              <a:t>Eighth Edition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2000" b="1">
                <a:latin typeface="Times New Roman" panose="02020603050405020304" pitchFamily="18" charset="0"/>
              </a:rPr>
              <a:t>Neil Campbell and Jane Reece</a:t>
            </a: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46490-D8AC-4959-ADC7-AF240123C5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172200"/>
            <a:ext cx="9140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2629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Lectures by Chris Romero, updated by Erin Barley with contributions from Joan Sharp</a:t>
            </a:r>
            <a:r>
              <a:rPr lang="en-US" alt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949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8125" y="1531938"/>
            <a:ext cx="8677275" cy="1752600"/>
          </a:xfrm>
        </p:spPr>
        <p:txBody>
          <a:bodyPr/>
          <a:lstStyle>
            <a:lvl1pPr marL="0" indent="0">
              <a:buFontTx/>
              <a:buNone/>
              <a:defRPr sz="5500">
                <a:solidFill>
                  <a:srgbClr val="990066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949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206375" y="157163"/>
            <a:ext cx="8709025" cy="1143000"/>
          </a:xfrm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068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697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4498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449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75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066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900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2850"/>
            <a:ext cx="4191000" cy="3362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2850"/>
            <a:ext cx="4191000" cy="3362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0098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82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9349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64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847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7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3567345-B94F-478D-A724-356E8E18E2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837874B-7171-4736-8C94-BFE970612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2850"/>
            <a:ext cx="85344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  <a:lvl2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2pPr>
      <a:lvl3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3pPr>
      <a:lvl4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4pPr>
      <a:lvl5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9pPr>
    </p:titleStyle>
    <p:bodyStyle>
      <a:lvl1pPr marL="350838" indent="-350838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492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349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microsoft.com/office/2011/relationships/inkAction" Target="../ink/inkAction9.xml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microsoft.com/office/2011/relationships/inkAction" Target="../ink/inkAction10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microsoft.com/office/2011/relationships/inkAction" Target="../ink/inkAction11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12.xml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8.png"/><Relationship Id="rId5" Type="http://schemas.microsoft.com/office/2011/relationships/inkAction" Target="../ink/inkAction13.xm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14.xml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1.png"/><Relationship Id="rId5" Type="http://schemas.microsoft.com/office/2011/relationships/inkAction" Target="../ink/inkAction15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11/relationships/inkAction" Target="../ink/inkAction16.xml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4.png"/><Relationship Id="rId5" Type="http://schemas.microsoft.com/office/2011/relationships/inkAction" Target="../ink/inkAction17.xml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5.png"/><Relationship Id="rId5" Type="http://schemas.microsoft.com/office/2011/relationships/inkAction" Target="../ink/inkAction18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7.png"/><Relationship Id="rId5" Type="http://schemas.microsoft.com/office/2011/relationships/inkAction" Target="../ink/inkAction19.xml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8.png"/><Relationship Id="rId5" Type="http://schemas.microsoft.com/office/2011/relationships/inkAction" Target="../ink/inkAction20.xml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9.png"/><Relationship Id="rId5" Type="http://schemas.microsoft.com/office/2011/relationships/inkAction" Target="../ink/inkAction21.xml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microsoft.com/office/2011/relationships/inkAction" Target="../ink/inkAction3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microsoft.com/office/2011/relationships/inkAction" Target="../ink/inkAction4.xm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microsoft.com/office/2011/relationships/inkAction" Target="../ink/inkAction5.xm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6.xml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microsoft.com/office/2011/relationships/inkAction" Target="../ink/inkAction7.xml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8.xml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8A10C655-9C5C-4270-B331-D4B904331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981200"/>
            <a:ext cx="8534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5400"/>
              <a:t>Carbon and the Molecular Diversity of Life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54F70CC-5CC6-4090-B301-FEF4B972C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9"/>
    </mc:Choice>
    <mc:Fallback>
      <p:transition spd="slow" advTm="7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3166CFAB-B6BE-4969-B5B9-17BBC3921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4216400"/>
          </a:xfrm>
        </p:spPr>
        <p:txBody>
          <a:bodyPr/>
          <a:lstStyle/>
          <a:p>
            <a:pPr eaLnBrk="1" hangingPunct="1"/>
            <a:r>
              <a:rPr lang="en-US" altLang="en-US"/>
              <a:t>Carbon atoms can partner with atoms other than hydrogen; for example:</a:t>
            </a:r>
          </a:p>
          <a:p>
            <a:pPr marL="900113" lvl="1" indent="-369888" eaLnBrk="1" hangingPunct="1"/>
            <a:r>
              <a:rPr lang="en-US" altLang="en-US"/>
              <a:t>Carbon dioxide: CO</a:t>
            </a:r>
            <a:r>
              <a:rPr lang="en-US" altLang="en-US" baseline="-25000"/>
              <a:t>2</a:t>
            </a:r>
          </a:p>
          <a:p>
            <a:pPr marL="900113" lvl="1" indent="-369888" eaLnBrk="1" hangingPunct="1"/>
            <a:endParaRPr lang="en-US" altLang="en-US" baseline="-25000"/>
          </a:p>
          <a:p>
            <a:pPr marL="900113" lvl="1" indent="-369888" eaLnBrk="1" hangingPunct="1"/>
            <a:endParaRPr lang="en-US" altLang="en-US" baseline="-25000"/>
          </a:p>
          <a:p>
            <a:pPr marL="900113" lvl="1" indent="-369888" eaLnBrk="1" hangingPunct="1"/>
            <a:r>
              <a:rPr lang="en-US" altLang="en-US"/>
              <a:t>Urea: CO(NH</a:t>
            </a:r>
            <a:r>
              <a:rPr lang="en-US" altLang="en-US" baseline="-25000"/>
              <a:t>2</a:t>
            </a:r>
            <a:r>
              <a:rPr lang="en-US" altLang="en-US"/>
              <a:t>)</a:t>
            </a:r>
            <a:r>
              <a:rPr lang="en-US" altLang="en-US" baseline="-25000"/>
              <a:t>2</a:t>
            </a:r>
          </a:p>
          <a:p>
            <a:pPr eaLnBrk="1" hangingPunct="1"/>
            <a:endParaRPr lang="en-US" altLang="en-US"/>
          </a:p>
        </p:txBody>
      </p:sp>
      <p:sp>
        <p:nvSpPr>
          <p:cNvPr id="22531" name="Text Box 5">
            <a:extLst>
              <a:ext uri="{FF2B5EF4-FFF2-40B4-BE49-F238E27FC236}">
                <a16:creationId xmlns:a16="http://schemas.microsoft.com/office/drawing/2014/main" id="{0ED3C61D-5877-4F9E-A619-7E2601491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257800"/>
            <a:ext cx="1841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en-US" altLang="en-US" sz="250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22532" name="Text Box 6">
            <a:extLst>
              <a:ext uri="{FF2B5EF4-FFF2-40B4-BE49-F238E27FC236}">
                <a16:creationId xmlns:a16="http://schemas.microsoft.com/office/drawing/2014/main" id="{4A800594-E21A-4CCD-BE84-8E8816DEA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295650"/>
            <a:ext cx="1804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800">
                <a:ea typeface="ＭＳ Ｐゴシック" panose="020B0600070205080204" pitchFamily="34" charset="-128"/>
              </a:rPr>
              <a:t>O = C = O</a:t>
            </a:r>
          </a:p>
        </p:txBody>
      </p:sp>
      <p:sp>
        <p:nvSpPr>
          <p:cNvPr id="22533" name="Line 7">
            <a:extLst>
              <a:ext uri="{FF2B5EF4-FFF2-40B4-BE49-F238E27FC236}">
                <a16:creationId xmlns:a16="http://schemas.microsoft.com/office/drawing/2014/main" id="{34C1961D-9BB2-4CDD-B811-621D20A06C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Line 9">
            <a:extLst>
              <a:ext uri="{FF2B5EF4-FFF2-40B4-BE49-F238E27FC236}">
                <a16:creationId xmlns:a16="http://schemas.microsoft.com/office/drawing/2014/main" id="{CA332951-7EC7-45D6-911F-F6DAA7018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Text Box 10">
            <a:extLst>
              <a:ext uri="{FF2B5EF4-FFF2-40B4-BE49-F238E27FC236}">
                <a16:creationId xmlns:a16="http://schemas.microsoft.com/office/drawing/2014/main" id="{CF61B660-EAD0-42D1-9AD6-3E8748B7A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FCDD21-8E0C-426B-823A-356E5B131A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7000" y="2934720"/>
              <a:ext cx="3294360" cy="1863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FCDD21-8E0C-426B-823A-356E5B131A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1160" y="2871360"/>
                <a:ext cx="3325680" cy="1990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8DDD9A-50DB-4D7F-AE1B-D357FF6AB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1"/>
    </mc:Choice>
    <mc:Fallback>
      <p:transition spd="slow" advTm="8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9C6A07E-8F59-481D-BB3F-6E64E57AB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914400"/>
          </a:xfrm>
        </p:spPr>
        <p:txBody>
          <a:bodyPr/>
          <a:lstStyle/>
          <a:p>
            <a:pPr marL="0" indent="0" eaLnBrk="1" hangingPunct="1"/>
            <a:r>
              <a:rPr lang="en-US" altLang="en-US"/>
              <a:t>Molecular Diversity Arising from Carbon Skeleton Variation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3200DBA8-B16D-4CCB-A065-082229A975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1854200"/>
          </a:xfrm>
        </p:spPr>
        <p:txBody>
          <a:bodyPr/>
          <a:lstStyle/>
          <a:p>
            <a:pPr eaLnBrk="1" hangingPunct="1"/>
            <a:r>
              <a:rPr kumimoji="1" lang="en-US" altLang="en-US"/>
              <a:t>Carbon chains</a:t>
            </a:r>
            <a:r>
              <a:rPr lang="en-US" altLang="en-US"/>
              <a:t> form the skeletons of most organic molecules</a:t>
            </a:r>
          </a:p>
          <a:p>
            <a:pPr eaLnBrk="1" hangingPunct="1"/>
            <a:r>
              <a:rPr lang="en-US" altLang="en-US"/>
              <a:t>Carbon chains vary in length and shape</a:t>
            </a:r>
          </a:p>
        </p:txBody>
      </p:sp>
      <p:sp>
        <p:nvSpPr>
          <p:cNvPr id="24582" name="Line 121">
            <a:extLst>
              <a:ext uri="{FF2B5EF4-FFF2-40B4-BE49-F238E27FC236}">
                <a16:creationId xmlns:a16="http://schemas.microsoft.com/office/drawing/2014/main" id="{DF40937E-72D0-42A8-A575-0B7E4EB97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Line 123">
            <a:extLst>
              <a:ext uri="{FF2B5EF4-FFF2-40B4-BE49-F238E27FC236}">
                <a16:creationId xmlns:a16="http://schemas.microsoft.com/office/drawing/2014/main" id="{318062CA-E32F-4E8A-9EA3-023A08F74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Text Box 124">
            <a:extLst>
              <a:ext uri="{FF2B5EF4-FFF2-40B4-BE49-F238E27FC236}">
                <a16:creationId xmlns:a16="http://schemas.microsoft.com/office/drawing/2014/main" id="{12B53432-3532-4667-93E2-1BE91FEEA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F47028-1361-424F-9C7E-9C60DC8048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8400" y="3198240"/>
              <a:ext cx="5196240" cy="615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F47028-1361-424F-9C7E-9C60DC8048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2560" y="3134880"/>
                <a:ext cx="5227560" cy="742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9A1FBB-83BB-4303-9A6A-9C109B735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9"/>
    </mc:Choice>
    <mc:Fallback>
      <p:transition spd="slow" advTm="6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1D45DE5-982B-4217-A5D0-A4E498C88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Hydrocarbons</a:t>
            </a:r>
            <a:endParaRPr lang="en-US" altLang="en-US" b="0" i="1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F630A33-E938-4397-8082-551E498CB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279900"/>
          </a:xfrm>
        </p:spPr>
        <p:txBody>
          <a:bodyPr/>
          <a:lstStyle/>
          <a:p>
            <a:pPr eaLnBrk="1" hangingPunct="1"/>
            <a:r>
              <a:rPr lang="en-US" altLang="en-US" b="1"/>
              <a:t>Hydrocarbons</a:t>
            </a:r>
            <a:r>
              <a:rPr lang="en-US" altLang="en-US"/>
              <a:t> are organic molecules consisting of only carbon and hydrogen</a:t>
            </a:r>
          </a:p>
          <a:p>
            <a:pPr eaLnBrk="1" hangingPunct="1"/>
            <a:r>
              <a:rPr lang="en-US" altLang="en-US"/>
              <a:t>Many organic molecules, such as fats, have hydrocarbon components</a:t>
            </a:r>
          </a:p>
          <a:p>
            <a:pPr eaLnBrk="1" hangingPunct="1"/>
            <a:r>
              <a:rPr lang="en-US" altLang="en-US"/>
              <a:t>Hydrocarbons can undergo reactions that release a large amount of energy</a:t>
            </a:r>
          </a:p>
          <a:p>
            <a:pPr eaLnBrk="1" hangingPunct="1"/>
            <a:endParaRPr lang="en-US" altLang="en-US"/>
          </a:p>
        </p:txBody>
      </p:sp>
      <p:sp>
        <p:nvSpPr>
          <p:cNvPr id="26628" name="Line 4">
            <a:extLst>
              <a:ext uri="{FF2B5EF4-FFF2-40B4-BE49-F238E27FC236}">
                <a16:creationId xmlns:a16="http://schemas.microsoft.com/office/drawing/2014/main" id="{1B4B349E-5CDA-4796-8695-0ED1F7E11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Line 6">
            <a:extLst>
              <a:ext uri="{FF2B5EF4-FFF2-40B4-BE49-F238E27FC236}">
                <a16:creationId xmlns:a16="http://schemas.microsoft.com/office/drawing/2014/main" id="{59E0F815-78B8-4D46-9CCA-AEE060ACD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Text Box 7">
            <a:extLst>
              <a:ext uri="{FF2B5EF4-FFF2-40B4-BE49-F238E27FC236}">
                <a16:creationId xmlns:a16="http://schemas.microsoft.com/office/drawing/2014/main" id="{627C3AC2-8351-47FB-ADA6-A2872749F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EA02E4-E8C9-466D-B7F6-A27A627B44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1360" y="3567240"/>
              <a:ext cx="3869640" cy="1292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EA02E4-E8C9-466D-B7F6-A27A627B4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520" y="3503880"/>
                <a:ext cx="3900960" cy="1418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3D65C6-73F2-4B10-B73B-8140414AA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9"/>
    </mc:Choice>
    <mc:Fallback>
      <p:transition spd="slow" advTm="15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1" descr="04_06FatMolecule-U">
            <a:extLst>
              <a:ext uri="{FF2B5EF4-FFF2-40B4-BE49-F238E27FC236}">
                <a16:creationId xmlns:a16="http://schemas.microsoft.com/office/drawing/2014/main" id="{63BAE977-B8A9-4846-8204-26711103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865188"/>
            <a:ext cx="8542337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42">
            <a:extLst>
              <a:ext uri="{FF2B5EF4-FFF2-40B4-BE49-F238E27FC236}">
                <a16:creationId xmlns:a16="http://schemas.microsoft.com/office/drawing/2014/main" id="{5BC01BAA-B931-41B9-9463-D3552A35B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4-6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28676" name="Text Box 43">
            <a:extLst>
              <a:ext uri="{FF2B5EF4-FFF2-40B4-BE49-F238E27FC236}">
                <a16:creationId xmlns:a16="http://schemas.microsoft.com/office/drawing/2014/main" id="{BE97ACDA-9D28-44E3-BE7C-892C34C43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5513388"/>
            <a:ext cx="3963988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(a) Mammalian adipose cells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28677" name="Text Box 44">
            <a:extLst>
              <a:ext uri="{FF2B5EF4-FFF2-40B4-BE49-F238E27FC236}">
                <a16:creationId xmlns:a16="http://schemas.microsoft.com/office/drawing/2014/main" id="{A64F3470-E4D7-483F-87D4-51355FDA6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5513388"/>
            <a:ext cx="2589213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(b) A fat molecule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28678" name="Text Box 45">
            <a:extLst>
              <a:ext uri="{FF2B5EF4-FFF2-40B4-BE49-F238E27FC236}">
                <a16:creationId xmlns:a16="http://schemas.microsoft.com/office/drawing/2014/main" id="{073370DE-2E7B-429C-A600-B3FBDC667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909638"/>
            <a:ext cx="384175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Fat droplets (stained red)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28679" name="Line 46">
            <a:extLst>
              <a:ext uri="{FF2B5EF4-FFF2-40B4-BE49-F238E27FC236}">
                <a16:creationId xmlns:a16="http://schemas.microsoft.com/office/drawing/2014/main" id="{B6035676-0436-48BA-AB8F-A4775FEB4C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44688" y="1190625"/>
            <a:ext cx="341312" cy="1262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47">
            <a:extLst>
              <a:ext uri="{FF2B5EF4-FFF2-40B4-BE49-F238E27FC236}">
                <a16:creationId xmlns:a16="http://schemas.microsoft.com/office/drawing/2014/main" id="{DE0F3912-BCCD-44D1-A48F-A9281BC4E1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1513" y="1193800"/>
            <a:ext cx="949325" cy="646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Text Box 48">
            <a:extLst>
              <a:ext uri="{FF2B5EF4-FFF2-40B4-BE49-F238E27FC236}">
                <a16:creationId xmlns:a16="http://schemas.microsoft.com/office/drawing/2014/main" id="{B6283161-A22B-46D3-9978-B9F521A38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200" y="5089525"/>
            <a:ext cx="10445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100 µm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28682" name="Line 49">
            <a:extLst>
              <a:ext uri="{FF2B5EF4-FFF2-40B4-BE49-F238E27FC236}">
                <a16:creationId xmlns:a16="http://schemas.microsoft.com/office/drawing/2014/main" id="{A0BA5A45-6876-4E91-94D6-4FDF35E03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8200" y="5037138"/>
            <a:ext cx="10493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Line 50">
            <a:extLst>
              <a:ext uri="{FF2B5EF4-FFF2-40B4-BE49-F238E27FC236}">
                <a16:creationId xmlns:a16="http://schemas.microsoft.com/office/drawing/2014/main" id="{737CD43A-B1CC-4B0F-9171-FEDC65E11D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8200" y="4948238"/>
            <a:ext cx="0" cy="1873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Line 51">
            <a:extLst>
              <a:ext uri="{FF2B5EF4-FFF2-40B4-BE49-F238E27FC236}">
                <a16:creationId xmlns:a16="http://schemas.microsoft.com/office/drawing/2014/main" id="{B1A12C49-76B9-4244-BFE1-672205E83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2300" y="4948238"/>
            <a:ext cx="0" cy="1873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3ECD35-4DC3-46F8-BFFB-FADC0AF9E1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8400" y="2108880"/>
              <a:ext cx="6263280" cy="4055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3ECD35-4DC3-46F8-BFFB-FADC0AF9E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560" y="2045520"/>
                <a:ext cx="6294600" cy="4182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C0BD90-1DDF-4704-AED7-D8505E5FAA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64"/>
    </mc:Choice>
    <mc:Fallback>
      <p:transition spd="slow" advTm="28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A13F161-82C9-427F-B4ED-63809ABB9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Isomers</a:t>
            </a:r>
            <a:endParaRPr lang="en-US" altLang="en-US" b="0" i="1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412C7D3-A6B4-44F6-8E18-3E11F66285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6975"/>
            <a:ext cx="8534400" cy="4854575"/>
          </a:xfrm>
        </p:spPr>
        <p:txBody>
          <a:bodyPr/>
          <a:lstStyle/>
          <a:p>
            <a:pPr eaLnBrk="1" hangingPunct="1"/>
            <a:r>
              <a:rPr lang="en-US" altLang="en-US" sz="2800" b="1"/>
              <a:t>Isomers</a:t>
            </a:r>
            <a:r>
              <a:rPr lang="en-US" altLang="en-US" sz="2800"/>
              <a:t> are compounds with the same molecular formula but different structures and properties:</a:t>
            </a:r>
          </a:p>
          <a:p>
            <a:pPr lvl="1" eaLnBrk="1" hangingPunct="1"/>
            <a:r>
              <a:rPr lang="en-US" altLang="en-US" b="1"/>
              <a:t>Structural isomers</a:t>
            </a:r>
            <a:r>
              <a:rPr lang="en-US" altLang="en-US"/>
              <a:t> have different covalent arrangements of their atoms</a:t>
            </a:r>
          </a:p>
          <a:p>
            <a:pPr lvl="1" eaLnBrk="1" hangingPunct="1"/>
            <a:r>
              <a:rPr lang="en-US" altLang="en-US" b="1"/>
              <a:t>Geometric isomers</a:t>
            </a:r>
            <a:r>
              <a:rPr lang="en-US" altLang="en-US"/>
              <a:t> have the same covalent arrangements but differ in spatial arrangements</a:t>
            </a:r>
          </a:p>
          <a:p>
            <a:pPr lvl="1" eaLnBrk="1" hangingPunct="1"/>
            <a:r>
              <a:rPr lang="en-US" altLang="en-US" b="1"/>
              <a:t>Enantiomers</a:t>
            </a:r>
            <a:r>
              <a:rPr lang="en-US" altLang="en-US"/>
              <a:t> are isomers that are mirror images of each other</a:t>
            </a:r>
          </a:p>
        </p:txBody>
      </p:sp>
      <p:sp>
        <p:nvSpPr>
          <p:cNvPr id="30726" name="Line 7">
            <a:extLst>
              <a:ext uri="{FF2B5EF4-FFF2-40B4-BE49-F238E27FC236}">
                <a16:creationId xmlns:a16="http://schemas.microsoft.com/office/drawing/2014/main" id="{03F10C69-6692-4DEF-8F55-4F36404BF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Line 9">
            <a:extLst>
              <a:ext uri="{FF2B5EF4-FFF2-40B4-BE49-F238E27FC236}">
                <a16:creationId xmlns:a16="http://schemas.microsoft.com/office/drawing/2014/main" id="{A68FE594-EA12-4669-B83E-49F127E2C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Text Box 10">
            <a:extLst>
              <a:ext uri="{FF2B5EF4-FFF2-40B4-BE49-F238E27FC236}">
                <a16:creationId xmlns:a16="http://schemas.microsoft.com/office/drawing/2014/main" id="{67FA2F87-DC12-4255-BAF8-6FF92EB92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B2ACBA-B8BF-4C68-BFDE-4153DA65B8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0760" y="2135160"/>
              <a:ext cx="4124520" cy="3655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B2ACBA-B8BF-4C68-BFDE-4153DA65B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920" y="2071800"/>
                <a:ext cx="4155840" cy="3782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2B6393-E637-4015-AA74-544C48779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08"/>
    </mc:Choice>
    <mc:Fallback>
      <p:transition spd="slow" advTm="22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0" descr="04_07-OrganicIsomers-U">
            <a:extLst>
              <a:ext uri="{FF2B5EF4-FFF2-40B4-BE49-F238E27FC236}">
                <a16:creationId xmlns:a16="http://schemas.microsoft.com/office/drawing/2014/main" id="{8FC3B5A0-951B-4EBC-A7B5-531FA2FC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8" y="136525"/>
            <a:ext cx="4402137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41">
            <a:extLst>
              <a:ext uri="{FF2B5EF4-FFF2-40B4-BE49-F238E27FC236}">
                <a16:creationId xmlns:a16="http://schemas.microsoft.com/office/drawing/2014/main" id="{F0416B15-8EE7-436B-9310-BA183FEAB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4-7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32772" name="Text Box 42">
            <a:extLst>
              <a:ext uri="{FF2B5EF4-FFF2-40B4-BE49-F238E27FC236}">
                <a16:creationId xmlns:a16="http://schemas.microsoft.com/office/drawing/2014/main" id="{2F9C2E45-4C87-4677-AE09-0F8097CA4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0" y="1728788"/>
            <a:ext cx="59690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="1"/>
              <a:t>Pentane</a:t>
            </a:r>
            <a:endParaRPr lang="en-US" altLang="en-US" sz="1200" b="1">
              <a:latin typeface="Times" panose="02020603050405020304" pitchFamily="18" charset="0"/>
            </a:endParaRPr>
          </a:p>
        </p:txBody>
      </p:sp>
      <p:sp>
        <p:nvSpPr>
          <p:cNvPr id="32773" name="Text Box 43">
            <a:extLst>
              <a:ext uri="{FF2B5EF4-FFF2-40B4-BE49-F238E27FC236}">
                <a16:creationId xmlns:a16="http://schemas.microsoft.com/office/drawing/2014/main" id="{5CF007DC-A077-4660-A1DC-745B5A968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850" y="2071688"/>
            <a:ext cx="1498600" cy="15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1"/>
              <a:t>(a) Structural isomers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32774" name="Text Box 44">
            <a:extLst>
              <a:ext uri="{FF2B5EF4-FFF2-40B4-BE49-F238E27FC236}">
                <a16:creationId xmlns:a16="http://schemas.microsoft.com/office/drawing/2014/main" id="{E43EFF43-2140-45EA-BE1C-9BC242953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200" y="3951288"/>
            <a:ext cx="1492250" cy="15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1"/>
              <a:t>(b) Geometric isomers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32775" name="Text Box 45">
            <a:extLst>
              <a:ext uri="{FF2B5EF4-FFF2-40B4-BE49-F238E27FC236}">
                <a16:creationId xmlns:a16="http://schemas.microsoft.com/office/drawing/2014/main" id="{1192136F-4C8F-4874-9193-05C83DDA3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0150" y="1728788"/>
            <a:ext cx="127000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="1"/>
              <a:t>2-methyl butane</a:t>
            </a:r>
            <a:endParaRPr lang="en-US" altLang="en-US" sz="1200" b="1">
              <a:latin typeface="Times" panose="02020603050405020304" pitchFamily="18" charset="0"/>
            </a:endParaRPr>
          </a:p>
        </p:txBody>
      </p:sp>
      <p:sp>
        <p:nvSpPr>
          <p:cNvPr id="32776" name="Text Box 46">
            <a:extLst>
              <a:ext uri="{FF2B5EF4-FFF2-40B4-BE49-F238E27FC236}">
                <a16:creationId xmlns:a16="http://schemas.microsoft.com/office/drawing/2014/main" id="{248A519B-F811-4FA2-B3DB-653C099EC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200" y="3513138"/>
            <a:ext cx="188595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1" i="1"/>
              <a:t>cis</a:t>
            </a:r>
            <a:r>
              <a:rPr lang="en-US" altLang="en-US" sz="1100" b="1"/>
              <a:t> isomer: The two Xs are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1"/>
              <a:t>on the same side.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32777" name="Text Box 47">
            <a:extLst>
              <a:ext uri="{FF2B5EF4-FFF2-40B4-BE49-F238E27FC236}">
                <a16:creationId xmlns:a16="http://schemas.microsoft.com/office/drawing/2014/main" id="{6963615D-9204-4055-8BB3-F39D8F2DF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3600" y="3513138"/>
            <a:ext cx="21209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1" i="1"/>
              <a:t>trans</a:t>
            </a:r>
            <a:r>
              <a:rPr lang="en-US" altLang="en-US" sz="1100" b="1"/>
              <a:t> isomer: The two Xs are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1"/>
              <a:t>on opposite sides.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32778" name="Text Box 48">
            <a:extLst>
              <a:ext uri="{FF2B5EF4-FFF2-40B4-BE49-F238E27FC236}">
                <a16:creationId xmlns:a16="http://schemas.microsoft.com/office/drawing/2014/main" id="{C587752A-7236-43EC-BA49-E1F61A6D9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7150" y="6281738"/>
            <a:ext cx="1073150" cy="15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1"/>
              <a:t>(c) Enantiomers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32779" name="Text Box 49">
            <a:extLst>
              <a:ext uri="{FF2B5EF4-FFF2-40B4-BE49-F238E27FC236}">
                <a16:creationId xmlns:a16="http://schemas.microsoft.com/office/drawing/2014/main" id="{C2AE0611-182E-4B1A-996C-B29FDD456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200" y="6027738"/>
            <a:ext cx="692150" cy="15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1"/>
              <a:t>L isomer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p:sp>
        <p:nvSpPr>
          <p:cNvPr id="32780" name="Text Box 50">
            <a:extLst>
              <a:ext uri="{FF2B5EF4-FFF2-40B4-BE49-F238E27FC236}">
                <a16:creationId xmlns:a16="http://schemas.microsoft.com/office/drawing/2014/main" id="{3FE0B99B-5AF1-4576-8BBB-18E67B41C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600" y="6034088"/>
            <a:ext cx="692150" cy="15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1"/>
              <a:t>D isomer</a:t>
            </a:r>
            <a:endParaRPr lang="en-US" altLang="en-US" sz="1100" b="1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846223-2C7E-41A2-AFEE-8B8B789E61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16760" y="707400"/>
              <a:ext cx="3557880" cy="558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846223-2C7E-41A2-AFEE-8B8B789E61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0920" y="644040"/>
                <a:ext cx="3589200" cy="5706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61057BB-55C7-4D12-B906-E79A3E5C7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66"/>
    </mc:Choice>
    <mc:Fallback>
      <p:transition spd="slow" advTm="3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>
            <a:extLst>
              <a:ext uri="{FF2B5EF4-FFF2-40B4-BE49-F238E27FC236}">
                <a16:creationId xmlns:a16="http://schemas.microsoft.com/office/drawing/2014/main" id="{6AF42CBA-D421-405A-A82F-D44B6B985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0150"/>
            <a:ext cx="8534400" cy="3981450"/>
          </a:xfrm>
        </p:spPr>
        <p:txBody>
          <a:bodyPr/>
          <a:lstStyle/>
          <a:p>
            <a:pPr eaLnBrk="1" hangingPunct="1"/>
            <a:r>
              <a:rPr lang="en-US" altLang="en-US"/>
              <a:t>Enantiomers are important in the pharmaceutical industry</a:t>
            </a:r>
          </a:p>
          <a:p>
            <a:pPr eaLnBrk="1" hangingPunct="1"/>
            <a:r>
              <a:rPr lang="en-US" altLang="en-US"/>
              <a:t>Two enantiomers of a drug may have different effects</a:t>
            </a:r>
          </a:p>
          <a:p>
            <a:pPr eaLnBrk="1" hangingPunct="1"/>
            <a:r>
              <a:rPr lang="en-US" altLang="en-US"/>
              <a:t>Differing effects of enantiomers demonstrate that organisms are sensitive to even subtle variations in molecules </a:t>
            </a:r>
          </a:p>
        </p:txBody>
      </p:sp>
      <p:sp>
        <p:nvSpPr>
          <p:cNvPr id="34821" name="Line 13">
            <a:extLst>
              <a:ext uri="{FF2B5EF4-FFF2-40B4-BE49-F238E27FC236}">
                <a16:creationId xmlns:a16="http://schemas.microsoft.com/office/drawing/2014/main" id="{D44E4774-E68D-4B4C-AECC-6C279FCC9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Line 15">
            <a:extLst>
              <a:ext uri="{FF2B5EF4-FFF2-40B4-BE49-F238E27FC236}">
                <a16:creationId xmlns:a16="http://schemas.microsoft.com/office/drawing/2014/main" id="{C57027C6-B43F-48AF-8D3C-4A7AB9051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Text Box 16">
            <a:extLst>
              <a:ext uri="{FF2B5EF4-FFF2-40B4-BE49-F238E27FC236}">
                <a16:creationId xmlns:a16="http://schemas.microsoft.com/office/drawing/2014/main" id="{E1DF3F17-4B57-486B-AB7A-0D0498EDA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57E8CB-0E7C-4EC5-9361-F014F997D1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8600" y="5245560"/>
              <a:ext cx="3619440" cy="193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57E8CB-0E7C-4EC5-9361-F014F997D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760" y="5182200"/>
                <a:ext cx="3650760" cy="320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29821F-816B-4D19-AFEB-2E065A2CA7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66"/>
    </mc:Choice>
    <mc:Fallback>
      <p:transition spd="slow" advTm="22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9" descr="04_08PharmaEnantiomers-U">
            <a:extLst>
              <a:ext uri="{FF2B5EF4-FFF2-40B4-BE49-F238E27FC236}">
                <a16:creationId xmlns:a16="http://schemas.microsoft.com/office/drawing/2014/main" id="{6966D0F1-8A54-4250-B5B4-2EF1EE907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998538"/>
            <a:ext cx="8548687" cy="485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0">
            <a:extLst>
              <a:ext uri="{FF2B5EF4-FFF2-40B4-BE49-F238E27FC236}">
                <a16:creationId xmlns:a16="http://schemas.microsoft.com/office/drawing/2014/main" id="{59E4A1D1-9559-49F5-AA8C-BFFAD0F9B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4-8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36868" name="Text Box 21">
            <a:extLst>
              <a:ext uri="{FF2B5EF4-FFF2-40B4-BE49-F238E27FC236}">
                <a16:creationId xmlns:a16="http://schemas.microsoft.com/office/drawing/2014/main" id="{EA1EC07E-80F2-4C39-B30C-07215BF5C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1392238"/>
            <a:ext cx="143192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Drug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36869" name="Text Box 22">
            <a:extLst>
              <a:ext uri="{FF2B5EF4-FFF2-40B4-BE49-F238E27FC236}">
                <a16:creationId xmlns:a16="http://schemas.microsoft.com/office/drawing/2014/main" id="{E58139EE-2A74-4509-B140-613DB4029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2782888"/>
            <a:ext cx="143192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Ibuprofen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36870" name="Text Box 23">
            <a:extLst>
              <a:ext uri="{FF2B5EF4-FFF2-40B4-BE49-F238E27FC236}">
                <a16:creationId xmlns:a16="http://schemas.microsoft.com/office/drawing/2014/main" id="{AA2C2ECA-82AF-4F64-BC5C-3866FA570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4641850"/>
            <a:ext cx="143192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Albuterol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36871" name="Text Box 24">
            <a:extLst>
              <a:ext uri="{FF2B5EF4-FFF2-40B4-BE49-F238E27FC236}">
                <a16:creationId xmlns:a16="http://schemas.microsoft.com/office/drawing/2014/main" id="{A34CFDA9-BE46-44AE-8953-AD84E55F4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0" y="1392238"/>
            <a:ext cx="143192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Condition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36872" name="Text Box 25">
            <a:extLst>
              <a:ext uri="{FF2B5EF4-FFF2-40B4-BE49-F238E27FC236}">
                <a16:creationId xmlns:a16="http://schemas.microsoft.com/office/drawing/2014/main" id="{7FE84934-F293-4137-984F-45A24BB2E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2668588"/>
            <a:ext cx="1887538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Pain;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inflammation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36873" name="Text Box 26">
            <a:extLst>
              <a:ext uri="{FF2B5EF4-FFF2-40B4-BE49-F238E27FC236}">
                <a16:creationId xmlns:a16="http://schemas.microsoft.com/office/drawing/2014/main" id="{F61CC088-CB56-4163-A954-B9FDD2EC8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75" y="4643438"/>
            <a:ext cx="143192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Asthma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36874" name="Text Box 27">
            <a:extLst>
              <a:ext uri="{FF2B5EF4-FFF2-40B4-BE49-F238E27FC236}">
                <a16:creationId xmlns:a16="http://schemas.microsoft.com/office/drawing/2014/main" id="{E18745DA-0E61-4E87-AEF5-66AE5A544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413" y="1241425"/>
            <a:ext cx="188753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Effective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Enantiomer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36875" name="Text Box 28">
            <a:extLst>
              <a:ext uri="{FF2B5EF4-FFF2-40B4-BE49-F238E27FC236}">
                <a16:creationId xmlns:a16="http://schemas.microsoft.com/office/drawing/2014/main" id="{10BB4E20-A87C-4B0F-AF42-AE1B56BF6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3417888"/>
            <a:ext cx="16684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 i="1"/>
              <a:t>S</a:t>
            </a:r>
            <a:r>
              <a:rPr lang="en-US" altLang="en-US" sz="2200" b="1"/>
              <a:t>-Ibuprofen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36876" name="Text Box 29">
            <a:extLst>
              <a:ext uri="{FF2B5EF4-FFF2-40B4-BE49-F238E27FC236}">
                <a16:creationId xmlns:a16="http://schemas.microsoft.com/office/drawing/2014/main" id="{88D0DA9A-4DC0-49E7-AA2E-5F747E980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5238750"/>
            <a:ext cx="16684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 i="1"/>
              <a:t>R</a:t>
            </a:r>
            <a:r>
              <a:rPr lang="en-US" altLang="en-US" sz="2200" b="1"/>
              <a:t>-Albuterol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36877" name="Text Box 30">
            <a:extLst>
              <a:ext uri="{FF2B5EF4-FFF2-40B4-BE49-F238E27FC236}">
                <a16:creationId xmlns:a16="http://schemas.microsoft.com/office/drawing/2014/main" id="{9E006243-D83C-4649-BF06-022A985D6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3417888"/>
            <a:ext cx="1668463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 i="1"/>
              <a:t>R</a:t>
            </a:r>
            <a:r>
              <a:rPr lang="en-US" altLang="en-US" sz="2200" b="1"/>
              <a:t>-Ibuprofen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36878" name="Text Box 31">
            <a:extLst>
              <a:ext uri="{FF2B5EF4-FFF2-40B4-BE49-F238E27FC236}">
                <a16:creationId xmlns:a16="http://schemas.microsoft.com/office/drawing/2014/main" id="{E32F47C3-CBBF-46E3-A412-F9B4427D5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850" y="5238750"/>
            <a:ext cx="1668463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 i="1"/>
              <a:t>S</a:t>
            </a:r>
            <a:r>
              <a:rPr lang="en-US" altLang="en-US" sz="2200" b="1"/>
              <a:t>-Albuterol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36879" name="Text Box 32">
            <a:extLst>
              <a:ext uri="{FF2B5EF4-FFF2-40B4-BE49-F238E27FC236}">
                <a16:creationId xmlns:a16="http://schemas.microsoft.com/office/drawing/2014/main" id="{BABE687D-92C3-4B1F-A2C4-E38E64EF9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513" y="1241425"/>
            <a:ext cx="188753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Ineffective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Enantiomer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F12CA3-2C89-4CEF-A6D3-5E3C60F740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58280" y="1515600"/>
              <a:ext cx="2530080" cy="2623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F12CA3-2C89-4CEF-A6D3-5E3C60F740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2440" y="1452240"/>
                <a:ext cx="2561400" cy="2750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25ADFE-7F52-44B7-945B-7F85525CB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30"/>
    </mc:Choice>
    <mc:Fallback>
      <p:transition spd="slow" advTm="3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76941D06-3E9E-48BE-AF97-2B4896846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534400" cy="914400"/>
          </a:xfrm>
        </p:spPr>
        <p:txBody>
          <a:bodyPr/>
          <a:lstStyle/>
          <a:p>
            <a:pPr marL="115888" indent="11113" eaLnBrk="1" hangingPunct="1"/>
            <a:r>
              <a:rPr lang="en-US" altLang="en-US"/>
              <a:t>Concept 4.3: A small number of chemical groups are key to the functioning of biological molecules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708CBF0-74E0-4D8E-8095-0D7FBAEB85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229600" cy="3225800"/>
          </a:xfrm>
        </p:spPr>
        <p:txBody>
          <a:bodyPr/>
          <a:lstStyle/>
          <a:p>
            <a:pPr eaLnBrk="1" hangingPunct="1"/>
            <a:r>
              <a:rPr lang="en-US" altLang="en-US"/>
              <a:t>Distinctive properties of organic molecules depend not only on the carbon skeleton but also on the molecular components attached to it</a:t>
            </a:r>
          </a:p>
          <a:p>
            <a:pPr eaLnBrk="1" hangingPunct="1"/>
            <a:r>
              <a:rPr lang="en-US" altLang="en-US"/>
              <a:t>A number of characteristic groups are often attached to skeletons of organic molecules</a:t>
            </a:r>
          </a:p>
        </p:txBody>
      </p:sp>
      <p:sp>
        <p:nvSpPr>
          <p:cNvPr id="38916" name="Line 4">
            <a:extLst>
              <a:ext uri="{FF2B5EF4-FFF2-40B4-BE49-F238E27FC236}">
                <a16:creationId xmlns:a16="http://schemas.microsoft.com/office/drawing/2014/main" id="{CEF12756-D4BE-4231-BE62-B45AEE0C59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Line 6">
            <a:extLst>
              <a:ext uri="{FF2B5EF4-FFF2-40B4-BE49-F238E27FC236}">
                <a16:creationId xmlns:a16="http://schemas.microsoft.com/office/drawing/2014/main" id="{DF64AC50-5FF7-48BC-965F-1520E5C98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Text Box 7">
            <a:extLst>
              <a:ext uri="{FF2B5EF4-FFF2-40B4-BE49-F238E27FC236}">
                <a16:creationId xmlns:a16="http://schemas.microsoft.com/office/drawing/2014/main" id="{A498E483-D9DD-40F1-AC6D-AF11830A5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C7D67E-811A-4134-A936-586D0EF1C3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5440" y="2811600"/>
              <a:ext cx="4809240" cy="207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C7D67E-811A-4134-A936-586D0EF1C3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600" y="2748240"/>
                <a:ext cx="4840560" cy="2201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4F1EB31-EF1F-4EEB-A48D-D03A6CB85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80"/>
    </mc:Choice>
    <mc:Fallback>
      <p:transition spd="slow" advTm="12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84F8092-3CEE-4537-A58A-442ADF549B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914400"/>
          </a:xfrm>
        </p:spPr>
        <p:txBody>
          <a:bodyPr/>
          <a:lstStyle/>
          <a:p>
            <a:pPr marL="0" indent="0" eaLnBrk="1" hangingPunct="1"/>
            <a:r>
              <a:rPr lang="en-US" altLang="en-US"/>
              <a:t>The Chemical Groups Most Important in the Processes of Life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64696663-3A36-415F-B9E7-C00370C7C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981450"/>
          </a:xfrm>
        </p:spPr>
        <p:txBody>
          <a:bodyPr/>
          <a:lstStyle/>
          <a:p>
            <a:pPr eaLnBrk="1" hangingPunct="1"/>
            <a:r>
              <a:rPr kumimoji="1" lang="en-US" altLang="en-US" b="1"/>
              <a:t>Functional groups</a:t>
            </a:r>
            <a:r>
              <a:rPr lang="en-US" altLang="en-US"/>
              <a:t> a</a:t>
            </a:r>
            <a:r>
              <a:rPr kumimoji="1" lang="en-US" altLang="en-US"/>
              <a:t>re the components of organic molecules that are most commonly involved in chemical reactions</a:t>
            </a:r>
          </a:p>
          <a:p>
            <a:pPr eaLnBrk="1" hangingPunct="1"/>
            <a:r>
              <a:rPr kumimoji="1" lang="en-US" altLang="en-US"/>
              <a:t>The number and arrangement of functional groups give each molecule its unique properties 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  <p:sp>
        <p:nvSpPr>
          <p:cNvPr id="40964" name="Line 4">
            <a:extLst>
              <a:ext uri="{FF2B5EF4-FFF2-40B4-BE49-F238E27FC236}">
                <a16:creationId xmlns:a16="http://schemas.microsoft.com/office/drawing/2014/main" id="{040F1885-045B-4207-BAF0-1AC6D7867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Line 6">
            <a:extLst>
              <a:ext uri="{FF2B5EF4-FFF2-40B4-BE49-F238E27FC236}">
                <a16:creationId xmlns:a16="http://schemas.microsoft.com/office/drawing/2014/main" id="{EB1C9528-08C7-4A76-A919-F1C4F17FA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Text Box 7">
            <a:extLst>
              <a:ext uri="{FF2B5EF4-FFF2-40B4-BE49-F238E27FC236}">
                <a16:creationId xmlns:a16="http://schemas.microsoft.com/office/drawing/2014/main" id="{5D0CE06A-E226-44CE-9BAE-8F2D19430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89D490-A615-4BDD-8F9E-2FA241FFEF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8600" y="1660680"/>
              <a:ext cx="3158280" cy="296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89D490-A615-4BDD-8F9E-2FA241FFE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760" y="1597320"/>
                <a:ext cx="3189600" cy="3092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67A6E4-2476-408E-835D-3C4230A6F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spd="slow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05C69FD-AAAC-49FF-A297-4E660DE0AD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503238"/>
          </a:xfrm>
        </p:spPr>
        <p:txBody>
          <a:bodyPr/>
          <a:lstStyle/>
          <a:p>
            <a:pPr marL="57150" indent="11113" eaLnBrk="1" hangingPunct="1"/>
            <a:r>
              <a:rPr lang="en-US" altLang="en-US"/>
              <a:t>Overview: Carbon: The Backbone of Life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BE358B3-82BD-4FA5-B352-82C32DDC59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00150"/>
            <a:ext cx="8534400" cy="3981450"/>
          </a:xfrm>
        </p:spPr>
        <p:txBody>
          <a:bodyPr/>
          <a:lstStyle/>
          <a:p>
            <a:pPr eaLnBrk="1" hangingPunct="1">
              <a:buFont typeface="Times" panose="02020603050405020304" pitchFamily="18" charset="0"/>
              <a:buChar char="•"/>
            </a:pPr>
            <a:r>
              <a:rPr lang="en-US" altLang="en-US"/>
              <a:t>Although cells are 70–95% water, the rest consists mostly of carbon-based compounds</a:t>
            </a:r>
          </a:p>
          <a:p>
            <a:pPr eaLnBrk="1" hangingPunct="1">
              <a:buFont typeface="Times" panose="02020603050405020304" pitchFamily="18" charset="0"/>
              <a:buChar char="•"/>
            </a:pPr>
            <a:r>
              <a:rPr lang="en-US" altLang="en-US"/>
              <a:t>Carbon is unparalleled in its ability to form large, complex, and diverse molecules</a:t>
            </a:r>
          </a:p>
          <a:p>
            <a:pPr eaLnBrk="1" hangingPunct="1">
              <a:buFont typeface="Times" panose="02020603050405020304" pitchFamily="18" charset="0"/>
              <a:buChar char="•"/>
            </a:pPr>
            <a:r>
              <a:rPr lang="en-US" altLang="en-US"/>
              <a:t>Proteins, DNA, carbohydrates, and other molecules that distinguish living matter are all composed of carbon compounds</a:t>
            </a:r>
          </a:p>
        </p:txBody>
      </p:sp>
      <p:sp>
        <p:nvSpPr>
          <p:cNvPr id="6148" name="Line 8">
            <a:extLst>
              <a:ext uri="{FF2B5EF4-FFF2-40B4-BE49-F238E27FC236}">
                <a16:creationId xmlns:a16="http://schemas.microsoft.com/office/drawing/2014/main" id="{8459B150-CF88-4385-89B3-34A3D4E15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9" name="Line 10">
            <a:extLst>
              <a:ext uri="{FF2B5EF4-FFF2-40B4-BE49-F238E27FC236}">
                <a16:creationId xmlns:a16="http://schemas.microsoft.com/office/drawing/2014/main" id="{62B97E06-CFD6-4931-962D-2EF4704222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Text Box 11">
            <a:extLst>
              <a:ext uri="{FF2B5EF4-FFF2-40B4-BE49-F238E27FC236}">
                <a16:creationId xmlns:a16="http://schemas.microsoft.com/office/drawing/2014/main" id="{187B45EC-881B-4F91-9344-C167942EA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1092B1-9442-4C7C-B5AC-41D67AA221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4680" y="1678320"/>
              <a:ext cx="5446440" cy="384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1092B1-9442-4C7C-B5AC-41D67AA221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840" y="1614960"/>
                <a:ext cx="5477760" cy="3975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C0FA3C-62AE-466A-AFDD-1EE33C4AD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56"/>
    </mc:Choice>
    <mc:Fallback>
      <p:transition spd="slow" advTm="26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5" descr="04_09SexHormones-U">
            <a:extLst>
              <a:ext uri="{FF2B5EF4-FFF2-40B4-BE49-F238E27FC236}">
                <a16:creationId xmlns:a16="http://schemas.microsoft.com/office/drawing/2014/main" id="{9E6B19F7-07A1-45EE-9D37-589B2631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531938"/>
            <a:ext cx="8548687" cy="37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16">
            <a:extLst>
              <a:ext uri="{FF2B5EF4-FFF2-40B4-BE49-F238E27FC236}">
                <a16:creationId xmlns:a16="http://schemas.microsoft.com/office/drawing/2014/main" id="{A77D7731-6690-4336-A1FF-C55636EE9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4-9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43012" name="Text Box 17">
            <a:extLst>
              <a:ext uri="{FF2B5EF4-FFF2-40B4-BE49-F238E27FC236}">
                <a16:creationId xmlns:a16="http://schemas.microsoft.com/office/drawing/2014/main" id="{046B65A3-F045-4F1D-8DA1-74FE9D9B1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8" y="1749425"/>
            <a:ext cx="1300162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100" b="1"/>
              <a:t>Estradiol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sp>
        <p:nvSpPr>
          <p:cNvPr id="43013" name="Text Box 18">
            <a:extLst>
              <a:ext uri="{FF2B5EF4-FFF2-40B4-BE49-F238E27FC236}">
                <a16:creationId xmlns:a16="http://schemas.microsoft.com/office/drawing/2014/main" id="{8CBA50DC-9C8F-4907-858C-FC368C0D2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1025" y="2319338"/>
            <a:ext cx="17557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100" b="1"/>
              <a:t>Testosterone</a:t>
            </a:r>
            <a:endParaRPr lang="en-US" altLang="en-US" sz="2100" b="1">
              <a:latin typeface="Times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012AD2-2053-43DD-8A39-49A80A0A2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67"/>
    </mc:Choice>
    <mc:Fallback>
      <p:transition spd="slow" advTm="11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70E5DA16-8A82-4242-AE84-3DEA853693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6975"/>
            <a:ext cx="8534400" cy="5221288"/>
          </a:xfrm>
        </p:spPr>
        <p:txBody>
          <a:bodyPr/>
          <a:lstStyle/>
          <a:p>
            <a:pPr eaLnBrk="1" hangingPunct="1"/>
            <a:r>
              <a:rPr lang="en-US" altLang="en-US"/>
              <a:t>The seven functional groups that are most important in the chemistry of life:</a:t>
            </a:r>
          </a:p>
          <a:p>
            <a:pPr lvl="1" eaLnBrk="1" hangingPunct="1">
              <a:spcBef>
                <a:spcPct val="18000"/>
              </a:spcBef>
            </a:pPr>
            <a:r>
              <a:rPr lang="en-US" altLang="en-US"/>
              <a:t>Hydroxyl group</a:t>
            </a:r>
          </a:p>
          <a:p>
            <a:pPr lvl="1" eaLnBrk="1" hangingPunct="1">
              <a:spcBef>
                <a:spcPct val="18000"/>
              </a:spcBef>
            </a:pPr>
            <a:r>
              <a:rPr lang="en-US" altLang="en-US"/>
              <a:t>Carbonyl group</a:t>
            </a:r>
          </a:p>
          <a:p>
            <a:pPr lvl="1" eaLnBrk="1" hangingPunct="1">
              <a:spcBef>
                <a:spcPct val="18000"/>
              </a:spcBef>
            </a:pPr>
            <a:r>
              <a:rPr lang="en-US" altLang="en-US"/>
              <a:t>Carboxyl group</a:t>
            </a:r>
          </a:p>
          <a:p>
            <a:pPr lvl="1" eaLnBrk="1" hangingPunct="1">
              <a:spcBef>
                <a:spcPct val="18000"/>
              </a:spcBef>
            </a:pPr>
            <a:r>
              <a:rPr lang="en-US" altLang="en-US"/>
              <a:t>Amino group</a:t>
            </a:r>
          </a:p>
          <a:p>
            <a:pPr lvl="1" eaLnBrk="1" hangingPunct="1">
              <a:spcBef>
                <a:spcPct val="18000"/>
              </a:spcBef>
            </a:pPr>
            <a:r>
              <a:rPr lang="en-US" altLang="en-US"/>
              <a:t>Sulfhydryl group</a:t>
            </a:r>
          </a:p>
          <a:p>
            <a:pPr lvl="1" eaLnBrk="1" hangingPunct="1">
              <a:spcBef>
                <a:spcPct val="18000"/>
              </a:spcBef>
            </a:pPr>
            <a:r>
              <a:rPr lang="en-US" altLang="en-US"/>
              <a:t>Phosphate group</a:t>
            </a:r>
          </a:p>
          <a:p>
            <a:pPr lvl="1" eaLnBrk="1" hangingPunct="1">
              <a:spcBef>
                <a:spcPct val="18000"/>
              </a:spcBef>
            </a:pPr>
            <a:r>
              <a:rPr lang="en-US" altLang="en-US"/>
              <a:t>Methyl group</a:t>
            </a:r>
          </a:p>
        </p:txBody>
      </p:sp>
      <p:sp>
        <p:nvSpPr>
          <p:cNvPr id="45059" name="Line 4">
            <a:extLst>
              <a:ext uri="{FF2B5EF4-FFF2-40B4-BE49-F238E27FC236}">
                <a16:creationId xmlns:a16="http://schemas.microsoft.com/office/drawing/2014/main" id="{05834879-6FA9-43B5-A79E-FF7BECC5E4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Line 6">
            <a:extLst>
              <a:ext uri="{FF2B5EF4-FFF2-40B4-BE49-F238E27FC236}">
                <a16:creationId xmlns:a16="http://schemas.microsoft.com/office/drawing/2014/main" id="{09ECE667-DAE8-4E55-9D5D-4C2ABE30C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Text Box 7">
            <a:extLst>
              <a:ext uri="{FF2B5EF4-FFF2-40B4-BE49-F238E27FC236}">
                <a16:creationId xmlns:a16="http://schemas.microsoft.com/office/drawing/2014/main" id="{9D2DA965-761E-480D-9B59-1B5FAFABC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D76543-EF98-4076-905D-4CC09EE5A2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02600" y="2354760"/>
              <a:ext cx="1344240" cy="3840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D76543-EF98-4076-905D-4CC09EE5A2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6760" y="2291400"/>
                <a:ext cx="1375560" cy="3966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1BF24D-04DE-4688-B803-3D0CE0A42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87"/>
    </mc:Choice>
    <mc:Fallback>
      <p:transition spd="slow" advTm="20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5C7B754-50D1-4AC1-9EA5-A967C0EC8E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914400"/>
          </a:xfrm>
        </p:spPr>
        <p:txBody>
          <a:bodyPr/>
          <a:lstStyle/>
          <a:p>
            <a:pPr marL="57150" indent="11113" eaLnBrk="1" hangingPunct="1">
              <a:tabLst>
                <a:tab pos="461963" algn="l"/>
              </a:tabLst>
            </a:pPr>
            <a:r>
              <a:rPr lang="en-US" altLang="en-US"/>
              <a:t>ATP: An Important Source of Energy for Cellular Processes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DD89CD9-E485-4772-9192-6A3EC2A27B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3225800"/>
          </a:xfrm>
        </p:spPr>
        <p:txBody>
          <a:bodyPr/>
          <a:lstStyle/>
          <a:p>
            <a:pPr eaLnBrk="1" hangingPunct="1"/>
            <a:r>
              <a:rPr lang="en-US" altLang="en-US"/>
              <a:t>One phosphate molecule, </a:t>
            </a:r>
            <a:r>
              <a:rPr lang="en-US" altLang="en-US" b="1"/>
              <a:t>adenosine triphosphate</a:t>
            </a:r>
            <a:r>
              <a:rPr lang="en-US" altLang="en-US"/>
              <a:t> (</a:t>
            </a:r>
            <a:r>
              <a:rPr lang="en-US" altLang="en-US" b="1"/>
              <a:t>ATP</a:t>
            </a:r>
            <a:r>
              <a:rPr lang="en-US" altLang="en-US"/>
              <a:t>), is the primary energy-transferring molecule in the cell </a:t>
            </a:r>
          </a:p>
          <a:p>
            <a:pPr eaLnBrk="1" hangingPunct="1"/>
            <a:r>
              <a:rPr lang="en-US" altLang="en-US"/>
              <a:t>ATP consists of an organic molecule called adenosine attached to a string of three phosphate groups</a:t>
            </a:r>
          </a:p>
        </p:txBody>
      </p:sp>
      <p:sp>
        <p:nvSpPr>
          <p:cNvPr id="47108" name="Text Box 4">
            <a:extLst>
              <a:ext uri="{FF2B5EF4-FFF2-40B4-BE49-F238E27FC236}">
                <a16:creationId xmlns:a16="http://schemas.microsoft.com/office/drawing/2014/main" id="{BFE6D9C7-1182-4FE0-8767-2C0A73D9E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4902200"/>
            <a:ext cx="1841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en-US" altLang="en-US" sz="250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47109" name="Line 5">
            <a:extLst>
              <a:ext uri="{FF2B5EF4-FFF2-40B4-BE49-F238E27FC236}">
                <a16:creationId xmlns:a16="http://schemas.microsoft.com/office/drawing/2014/main" id="{5958B7DF-D535-4E07-800B-6E0E17CF23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7">
            <a:extLst>
              <a:ext uri="{FF2B5EF4-FFF2-40B4-BE49-F238E27FC236}">
                <a16:creationId xmlns:a16="http://schemas.microsoft.com/office/drawing/2014/main" id="{76AA1CAB-B51E-4AE7-92F8-6414A909C2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Text Box 8">
            <a:extLst>
              <a:ext uri="{FF2B5EF4-FFF2-40B4-BE49-F238E27FC236}">
                <a16:creationId xmlns:a16="http://schemas.microsoft.com/office/drawing/2014/main" id="{48BB1EA1-5532-4362-94FD-E6FCA3452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829D26-F6D8-4396-BAA1-07DD85EC5B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5440" y="4446000"/>
              <a:ext cx="3452400" cy="163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829D26-F6D8-4396-BAA1-07DD85EC5B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600" y="4382640"/>
                <a:ext cx="3483720" cy="289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C43179-214E-4ABC-9FC8-3DAB22D6EC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6"/>
    </mc:Choice>
    <mc:Fallback>
      <p:transition spd="slow" advTm="1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1112515-E05C-483D-A88B-9F3E13EAF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The Chemical Elements of Life: </a:t>
            </a:r>
            <a:r>
              <a:rPr lang="en-US" altLang="en-US" i="1"/>
              <a:t>A Review</a:t>
            </a:r>
            <a:endParaRPr lang="en-US" alt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78C55BB-27B4-45DD-8171-86002AB995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2311400"/>
          </a:xfrm>
        </p:spPr>
        <p:txBody>
          <a:bodyPr/>
          <a:lstStyle/>
          <a:p>
            <a:pPr eaLnBrk="1" hangingPunct="1"/>
            <a:r>
              <a:rPr lang="en-US" altLang="en-US"/>
              <a:t>The versatility of carbon makes possible the great diversity of organic molecules</a:t>
            </a:r>
          </a:p>
          <a:p>
            <a:pPr eaLnBrk="1" hangingPunct="1"/>
            <a:r>
              <a:rPr lang="en-US" altLang="en-US"/>
              <a:t>Variation at the molecular level lies at the foundation of all biological diversity</a:t>
            </a:r>
          </a:p>
        </p:txBody>
      </p:sp>
      <p:sp>
        <p:nvSpPr>
          <p:cNvPr id="49156" name="Line 4">
            <a:extLst>
              <a:ext uri="{FF2B5EF4-FFF2-40B4-BE49-F238E27FC236}">
                <a16:creationId xmlns:a16="http://schemas.microsoft.com/office/drawing/2014/main" id="{E7C102FD-3822-4843-909A-3748A51669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7" name="Line 6">
            <a:extLst>
              <a:ext uri="{FF2B5EF4-FFF2-40B4-BE49-F238E27FC236}">
                <a16:creationId xmlns:a16="http://schemas.microsoft.com/office/drawing/2014/main" id="{E41DCB40-D8A0-4E8F-B47E-7716559EC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Text Box 7">
            <a:extLst>
              <a:ext uri="{FF2B5EF4-FFF2-40B4-BE49-F238E27FC236}">
                <a16:creationId xmlns:a16="http://schemas.microsoft.com/office/drawing/2014/main" id="{1B5DD423-76C3-42E8-9201-05A611D57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7804ECB-55EB-4066-B7EE-B07FF39B6A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5240" y="3866040"/>
              <a:ext cx="481392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804ECB-55EB-4066-B7EE-B07FF39B6A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9400" y="3802680"/>
                <a:ext cx="484524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DF649C-ADCF-4F29-B9C8-8C590FD51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3"/>
    </mc:Choice>
    <mc:Fallback>
      <p:transition spd="slow" advTm="9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CC86728-CC5E-4FC8-A69F-AC275F41BE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914400"/>
          </a:xfrm>
        </p:spPr>
        <p:txBody>
          <a:bodyPr/>
          <a:lstStyle/>
          <a:p>
            <a:pPr marL="57150" indent="0" eaLnBrk="1" hangingPunct="1"/>
            <a:r>
              <a:rPr lang="en-US" altLang="en-US"/>
              <a:t>Concept 4.1: Organic chemistry is the study of carbon compounds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054E77F-2D78-4C78-BBCF-B3D8350A5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3248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b="1"/>
              <a:t>Organic chemistry</a:t>
            </a:r>
            <a:r>
              <a:rPr lang="en-US" altLang="en-US"/>
              <a:t> is the study of compounds that contain carbon</a:t>
            </a:r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/>
              <a:t>Organic compounds range from simple molecules to colossal ones</a:t>
            </a:r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/>
              <a:t>Most organic compounds contain hydrogen atoms in addition to carbon atoms</a:t>
            </a:r>
          </a:p>
        </p:txBody>
      </p:sp>
      <p:sp>
        <p:nvSpPr>
          <p:cNvPr id="8196" name="Line 4">
            <a:extLst>
              <a:ext uri="{FF2B5EF4-FFF2-40B4-BE49-F238E27FC236}">
                <a16:creationId xmlns:a16="http://schemas.microsoft.com/office/drawing/2014/main" id="{081292EC-A931-442F-A9B9-7BDFB04D18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Line 6">
            <a:extLst>
              <a:ext uri="{FF2B5EF4-FFF2-40B4-BE49-F238E27FC236}">
                <a16:creationId xmlns:a16="http://schemas.microsoft.com/office/drawing/2014/main" id="{1DCD791E-8EE2-4C24-9A26-E9B074057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 Box 7">
            <a:extLst>
              <a:ext uri="{FF2B5EF4-FFF2-40B4-BE49-F238E27FC236}">
                <a16:creationId xmlns:a16="http://schemas.microsoft.com/office/drawing/2014/main" id="{573B0E42-64DD-4441-ACF9-C298A779D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71A94A-D01B-4072-A8FF-B28EB48C28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0160" y="4608720"/>
              <a:ext cx="4695120" cy="158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71A94A-D01B-4072-A8FF-B28EB48C28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320" y="4545360"/>
                <a:ext cx="4726440" cy="285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C7AB56-9448-43ED-8000-1DFE6C5CE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18"/>
    </mc:Choice>
    <mc:Fallback>
      <p:transition spd="slow" advTm="14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>
            <a:extLst>
              <a:ext uri="{FF2B5EF4-FFF2-40B4-BE49-F238E27FC236}">
                <a16:creationId xmlns:a16="http://schemas.microsoft.com/office/drawing/2014/main" id="{03F083ED-42E8-4506-BED1-6C6980174B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8534400" cy="3225800"/>
          </a:xfrm>
        </p:spPr>
        <p:txBody>
          <a:bodyPr/>
          <a:lstStyle/>
          <a:p>
            <a:pPr eaLnBrk="1" hangingPunct="1"/>
            <a:r>
              <a:rPr lang="en-US" altLang="en-US" i="1"/>
              <a:t>Vitalism</a:t>
            </a:r>
            <a:r>
              <a:rPr lang="en-US" altLang="en-US"/>
              <a:t>, the idea that organic compounds arise only in organisms, was disproved when chemists synthesized these compounds</a:t>
            </a:r>
          </a:p>
          <a:p>
            <a:pPr eaLnBrk="1" hangingPunct="1"/>
            <a:r>
              <a:rPr lang="en-US" altLang="en-US" i="1"/>
              <a:t>Mechanism</a:t>
            </a:r>
            <a:r>
              <a:rPr lang="en-US" altLang="en-US"/>
              <a:t> is the view that all natural phenomena are governed by physical and chemical laws</a:t>
            </a:r>
          </a:p>
        </p:txBody>
      </p:sp>
      <p:sp>
        <p:nvSpPr>
          <p:cNvPr id="10243" name="Line 4">
            <a:extLst>
              <a:ext uri="{FF2B5EF4-FFF2-40B4-BE49-F238E27FC236}">
                <a16:creationId xmlns:a16="http://schemas.microsoft.com/office/drawing/2014/main" id="{E7413FCC-8526-4795-BE4F-15B18EA2C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Line 6">
            <a:extLst>
              <a:ext uri="{FF2B5EF4-FFF2-40B4-BE49-F238E27FC236}">
                <a16:creationId xmlns:a16="http://schemas.microsoft.com/office/drawing/2014/main" id="{891306E3-E34D-4D19-9694-2E35D7967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Text Box 7">
            <a:extLst>
              <a:ext uri="{FF2B5EF4-FFF2-40B4-BE49-F238E27FC236}">
                <a16:creationId xmlns:a16="http://schemas.microsoft.com/office/drawing/2014/main" id="{859B7A92-8FBD-4579-AC01-A2E91492D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A368E4-783D-4972-8652-F55B143835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8200" y="4415400"/>
              <a:ext cx="3210840" cy="48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A368E4-783D-4972-8652-F55B143835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360" y="4352040"/>
                <a:ext cx="3242160" cy="175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B5171B1-3366-40F4-83BF-F2BD125F25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63"/>
    </mc:Choice>
    <mc:Fallback>
      <p:transition spd="slow" advTm="15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7E0BBE1-FA06-4602-81CB-425FDDCEBB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914400"/>
          </a:xfrm>
        </p:spPr>
        <p:txBody>
          <a:bodyPr/>
          <a:lstStyle/>
          <a:p>
            <a:pPr marL="57150" indent="11113" eaLnBrk="1" hangingPunct="1"/>
            <a:r>
              <a:rPr lang="en-US" altLang="en-US"/>
              <a:t>Concept 4.2: Carbon atoms can form diverse molecules by bonding to four other atoms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B45FF491-1D84-470D-9D36-7CF4F3288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2768600"/>
          </a:xfrm>
        </p:spPr>
        <p:txBody>
          <a:bodyPr/>
          <a:lstStyle/>
          <a:p>
            <a:pPr eaLnBrk="1" hangingPunct="1"/>
            <a:r>
              <a:rPr lang="en-US" altLang="en-US"/>
              <a:t>Electron configuration is the key to an atom’s characteristics</a:t>
            </a:r>
          </a:p>
          <a:p>
            <a:pPr eaLnBrk="1" hangingPunct="1"/>
            <a:r>
              <a:rPr lang="en-US" altLang="en-US"/>
              <a:t>Electron configuration determines the kinds and number of bonds an atom will form with other atoms</a:t>
            </a:r>
          </a:p>
        </p:txBody>
      </p:sp>
      <p:sp>
        <p:nvSpPr>
          <p:cNvPr id="12292" name="Line 4">
            <a:extLst>
              <a:ext uri="{FF2B5EF4-FFF2-40B4-BE49-F238E27FC236}">
                <a16:creationId xmlns:a16="http://schemas.microsoft.com/office/drawing/2014/main" id="{9B06CE48-2315-4EEF-A37E-B6089D90B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Line 6">
            <a:extLst>
              <a:ext uri="{FF2B5EF4-FFF2-40B4-BE49-F238E27FC236}">
                <a16:creationId xmlns:a16="http://schemas.microsoft.com/office/drawing/2014/main" id="{6E3ABC49-28C3-49F7-B546-2E68F7C63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Text Box 7">
            <a:extLst>
              <a:ext uri="{FF2B5EF4-FFF2-40B4-BE49-F238E27FC236}">
                <a16:creationId xmlns:a16="http://schemas.microsoft.com/office/drawing/2014/main" id="{40E1208A-6E38-4A04-9551-7CE68CA1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B23501-F2A4-47D8-9397-5BE01EDD96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0160" y="3980520"/>
              <a:ext cx="3654360" cy="184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B23501-F2A4-47D8-9397-5BE01EDD96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4320" y="3917160"/>
                <a:ext cx="3685680" cy="311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0005E6-941B-4BBF-9FC4-EB7BF9AD02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54"/>
    </mc:Choice>
    <mc:Fallback>
      <p:transition spd="slow" advTm="1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7A06B55-5882-496B-B1CA-51972F72D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The Formation of Bonds with Carbon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CDABE5A-4708-49A1-9D6D-101AB9C199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59007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With four valence electrons, carbon can form four covalent bonds with a variety of atoms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This </a:t>
            </a:r>
            <a:r>
              <a:rPr lang="en-US" altLang="en-US" i="1"/>
              <a:t>tetravalence</a:t>
            </a:r>
            <a:r>
              <a:rPr lang="en-US" altLang="en-US"/>
              <a:t> makes large, complex molecules possible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In molecules with multiple carbons, each carbon bonded to four other atoms has a tetrahedral shape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However, when two carbon atoms are joined by a double bond, the molecule has a flat shape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/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AE83D3FE-9EE9-4C7A-92E0-1C4A1C434B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6">
            <a:extLst>
              <a:ext uri="{FF2B5EF4-FFF2-40B4-BE49-F238E27FC236}">
                <a16:creationId xmlns:a16="http://schemas.microsoft.com/office/drawing/2014/main" id="{DE3EF90A-FD0B-412E-A7E0-6675102DD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Text Box 7">
            <a:extLst>
              <a:ext uri="{FF2B5EF4-FFF2-40B4-BE49-F238E27FC236}">
                <a16:creationId xmlns:a16="http://schemas.microsoft.com/office/drawing/2014/main" id="{231584C2-4E0E-48B5-B227-15F67AC09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1A66EA-1101-427D-821D-39C41BF9E8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7040" y="4824000"/>
              <a:ext cx="6878160" cy="1397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1A66EA-1101-427D-821D-39C41BF9E8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200" y="4760640"/>
                <a:ext cx="6909480" cy="1524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FA6041-9F3C-4461-A01B-7A33AEED5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36"/>
    </mc:Choice>
    <mc:Fallback>
      <p:transition spd="slow" advTm="26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6" descr="04_03MoleculeShape-U">
            <a:extLst>
              <a:ext uri="{FF2B5EF4-FFF2-40B4-BE49-F238E27FC236}">
                <a16:creationId xmlns:a16="http://schemas.microsoft.com/office/drawing/2014/main" id="{0845A8B0-6647-4CB7-BB34-91F57BEF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987425"/>
            <a:ext cx="8542337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7">
            <a:extLst>
              <a:ext uri="{FF2B5EF4-FFF2-40B4-BE49-F238E27FC236}">
                <a16:creationId xmlns:a16="http://schemas.microsoft.com/office/drawing/2014/main" id="{F51E7CB5-C7E1-4D1F-A0BD-78434E872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4-3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16388" name="Text Box 38">
            <a:extLst>
              <a:ext uri="{FF2B5EF4-FFF2-40B4-BE49-F238E27FC236}">
                <a16:creationId xmlns:a16="http://schemas.microsoft.com/office/drawing/2014/main" id="{C8256B69-59B2-48B5-B1EC-A6C469624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75" y="1285875"/>
            <a:ext cx="741363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Name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6389" name="Text Box 39">
            <a:extLst>
              <a:ext uri="{FF2B5EF4-FFF2-40B4-BE49-F238E27FC236}">
                <a16:creationId xmlns:a16="http://schemas.microsoft.com/office/drawing/2014/main" id="{0C553E3A-0EA3-4101-8D58-1A8874025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1042988"/>
            <a:ext cx="116998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Molecular Formula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6390" name="Text Box 40">
            <a:extLst>
              <a:ext uri="{FF2B5EF4-FFF2-40B4-BE49-F238E27FC236}">
                <a16:creationId xmlns:a16="http://schemas.microsoft.com/office/drawing/2014/main" id="{C4E4B567-8B5F-4EA6-B7E9-53188CCA3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1042988"/>
            <a:ext cx="116998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Structural Formula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6391" name="Text Box 41">
            <a:extLst>
              <a:ext uri="{FF2B5EF4-FFF2-40B4-BE49-F238E27FC236}">
                <a16:creationId xmlns:a16="http://schemas.microsoft.com/office/drawing/2014/main" id="{BB29FEE2-F937-4D7C-90AE-7E24CCA5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900" y="1042988"/>
            <a:ext cx="16510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Ball-and-Stick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Model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6392" name="Text Box 42">
            <a:extLst>
              <a:ext uri="{FF2B5EF4-FFF2-40B4-BE49-F238E27FC236}">
                <a16:creationId xmlns:a16="http://schemas.microsoft.com/office/drawing/2014/main" id="{FB0AAB66-0967-4CD8-BE3D-047451EBD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5" y="1042988"/>
            <a:ext cx="16510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Space-Filling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Model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6393" name="Text Box 43">
            <a:extLst>
              <a:ext uri="{FF2B5EF4-FFF2-40B4-BE49-F238E27FC236}">
                <a16:creationId xmlns:a16="http://schemas.microsoft.com/office/drawing/2014/main" id="{F79ABAC2-5EC8-43AC-BC8C-CDB2AD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1682750"/>
            <a:ext cx="13096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(a) Methane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6394" name="Text Box 44">
            <a:extLst>
              <a:ext uri="{FF2B5EF4-FFF2-40B4-BE49-F238E27FC236}">
                <a16:creationId xmlns:a16="http://schemas.microsoft.com/office/drawing/2014/main" id="{6A00E318-203B-458D-A65C-89E738F4A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3054350"/>
            <a:ext cx="13096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(b) Ethane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p:sp>
        <p:nvSpPr>
          <p:cNvPr id="16395" name="Text Box 45">
            <a:extLst>
              <a:ext uri="{FF2B5EF4-FFF2-40B4-BE49-F238E27FC236}">
                <a16:creationId xmlns:a16="http://schemas.microsoft.com/office/drawing/2014/main" id="{DB990278-696B-4FD8-AAB4-D14A1BAD7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4573588"/>
            <a:ext cx="151923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(c) Ethene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     (ethylene)</a:t>
            </a:r>
            <a:endParaRPr lang="en-US" altLang="en-US" sz="1800" b="1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279273-E789-40A7-BD5C-5C159044DD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2080" y="1625400"/>
              <a:ext cx="4726080" cy="4024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279273-E789-40A7-BD5C-5C159044DD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6240" y="1562040"/>
                <a:ext cx="4757400" cy="4151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D54E10-D968-450D-B3CB-C2A376281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65"/>
    </mc:Choice>
    <mc:Fallback>
      <p:transition spd="slow" advTm="1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03568DD4-0996-4181-AA9D-CBC09BD1E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3683000"/>
          </a:xfrm>
        </p:spPr>
        <p:txBody>
          <a:bodyPr/>
          <a:lstStyle/>
          <a:p>
            <a:pPr eaLnBrk="1" hangingPunct="1"/>
            <a:r>
              <a:rPr lang="en-US" altLang="en-US"/>
              <a:t>The electron configuration of carbon gives it covalent compatibility with many different elements</a:t>
            </a:r>
          </a:p>
          <a:p>
            <a:pPr eaLnBrk="1" hangingPunct="1"/>
            <a:r>
              <a:rPr lang="en-US" altLang="en-US"/>
              <a:t>The valences of carbon and its most frequent partners (hydrogen, oxygen, and nitrogen) are the “building code” that governs the architecture of living molecules</a:t>
            </a:r>
          </a:p>
        </p:txBody>
      </p:sp>
      <p:sp>
        <p:nvSpPr>
          <p:cNvPr id="18435" name="Line 4">
            <a:extLst>
              <a:ext uri="{FF2B5EF4-FFF2-40B4-BE49-F238E27FC236}">
                <a16:creationId xmlns:a16="http://schemas.microsoft.com/office/drawing/2014/main" id="{EAB02C19-79E4-47C6-AC75-A7D24D36DA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Line 6">
            <a:extLst>
              <a:ext uri="{FF2B5EF4-FFF2-40B4-BE49-F238E27FC236}">
                <a16:creationId xmlns:a16="http://schemas.microsoft.com/office/drawing/2014/main" id="{266F24DA-FFC8-47C2-A325-20965BB97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Text Box 7">
            <a:extLst>
              <a:ext uri="{FF2B5EF4-FFF2-40B4-BE49-F238E27FC236}">
                <a16:creationId xmlns:a16="http://schemas.microsoft.com/office/drawing/2014/main" id="{4D334DA0-5ED5-41C1-AFFE-EB3C0546C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53ECBB-3895-4F11-B9ED-883F77A627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8400" y="3804480"/>
              <a:ext cx="6834240" cy="1362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53ECBB-3895-4F11-B9ED-883F77A627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560" y="3741120"/>
                <a:ext cx="6865560" cy="1489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07189B8-5F61-4C40-9214-3A3FE2AE0A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9"/>
    </mc:Choice>
    <mc:Fallback>
      <p:transition spd="slow" advTm="18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3" descr="04_04OrganicValences-U">
            <a:extLst>
              <a:ext uri="{FF2B5EF4-FFF2-40B4-BE49-F238E27FC236}">
                <a16:creationId xmlns:a16="http://schemas.microsoft.com/office/drawing/2014/main" id="{9AF337D0-85E7-4339-95E7-1023EAE26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008188"/>
            <a:ext cx="8542337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4">
            <a:extLst>
              <a:ext uri="{FF2B5EF4-FFF2-40B4-BE49-F238E27FC236}">
                <a16:creationId xmlns:a16="http://schemas.microsoft.com/office/drawing/2014/main" id="{3F34E155-39D2-4948-9650-B8741D889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Fig. 4-4</a:t>
            </a:r>
            <a:endParaRPr lang="en-US" altLang="en-US" sz="1500" b="1">
              <a:solidFill>
                <a:schemeClr val="bg1"/>
              </a:solidFill>
            </a:endParaRPr>
          </a:p>
        </p:txBody>
      </p:sp>
      <p:sp>
        <p:nvSpPr>
          <p:cNvPr id="20484" name="Text Box 35">
            <a:extLst>
              <a:ext uri="{FF2B5EF4-FFF2-40B4-BE49-F238E27FC236}">
                <a16:creationId xmlns:a16="http://schemas.microsoft.com/office/drawing/2014/main" id="{7AD188E6-7661-4F55-8EAD-52E07FB79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2024063"/>
            <a:ext cx="1755775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Hydrogen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(valence = 1)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20485" name="Text Box 36">
            <a:extLst>
              <a:ext uri="{FF2B5EF4-FFF2-40B4-BE49-F238E27FC236}">
                <a16:creationId xmlns:a16="http://schemas.microsoft.com/office/drawing/2014/main" id="{48651E19-46CC-42C6-A13B-FF2BAF51D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38" y="2024063"/>
            <a:ext cx="1755775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Oxygen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(valence = 2)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20486" name="Text Box 37">
            <a:extLst>
              <a:ext uri="{FF2B5EF4-FFF2-40B4-BE49-F238E27FC236}">
                <a16:creationId xmlns:a16="http://schemas.microsoft.com/office/drawing/2014/main" id="{62BC1FC1-FB0F-450A-B527-BAC27B9BA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238" y="2024063"/>
            <a:ext cx="1755775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Nitrogen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(valence = 3)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20487" name="Text Box 38">
            <a:extLst>
              <a:ext uri="{FF2B5EF4-FFF2-40B4-BE49-F238E27FC236}">
                <a16:creationId xmlns:a16="http://schemas.microsoft.com/office/drawing/2014/main" id="{F26549D1-7391-41E0-87AC-D2AE10C5C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5650" y="2024063"/>
            <a:ext cx="1755775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Carbon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(valence = 4)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20488" name="Text Box 39">
            <a:extLst>
              <a:ext uri="{FF2B5EF4-FFF2-40B4-BE49-F238E27FC236}">
                <a16:creationId xmlns:a16="http://schemas.microsoft.com/office/drawing/2014/main" id="{5A2201B4-B737-43AA-83E4-187E4325B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13" y="3232150"/>
            <a:ext cx="35242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H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20489" name="Text Box 40">
            <a:extLst>
              <a:ext uri="{FF2B5EF4-FFF2-40B4-BE49-F238E27FC236}">
                <a16:creationId xmlns:a16="http://schemas.microsoft.com/office/drawing/2014/main" id="{87AD017B-5448-4805-8378-6559CDFCB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3235325"/>
            <a:ext cx="35242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/>
              <a:t>O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20490" name="Text Box 41">
            <a:extLst>
              <a:ext uri="{FF2B5EF4-FFF2-40B4-BE49-F238E27FC236}">
                <a16:creationId xmlns:a16="http://schemas.microsoft.com/office/drawing/2014/main" id="{C8FCA58C-37B6-43C7-BCF7-690AF9441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263" y="3232150"/>
            <a:ext cx="35242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>
                <a:solidFill>
                  <a:schemeClr val="bg1"/>
                </a:solidFill>
              </a:rPr>
              <a:t>N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p:sp>
        <p:nvSpPr>
          <p:cNvPr id="20491" name="Text Box 42">
            <a:extLst>
              <a:ext uri="{FF2B5EF4-FFF2-40B4-BE49-F238E27FC236}">
                <a16:creationId xmlns:a16="http://schemas.microsoft.com/office/drawing/2014/main" id="{C62F39D7-43D4-4EEC-9592-BEB3DE87C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3241675"/>
            <a:ext cx="35242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b="1">
                <a:solidFill>
                  <a:schemeClr val="bg1"/>
                </a:solidFill>
              </a:rPr>
              <a:t>C</a:t>
            </a:r>
            <a:endParaRPr lang="en-US" altLang="en-US" sz="2200" b="1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C1CA64-B5FB-4E8E-A5EE-8570E0A744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0720" y="2618280"/>
              <a:ext cx="3114000" cy="171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C1CA64-B5FB-4E8E-A5EE-8570E0A744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4880" y="2554920"/>
                <a:ext cx="3145320" cy="298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D50541-BEA1-4FC7-9961-25B04C3DA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05"/>
    </mc:Choice>
    <mc:Fallback>
      <p:transition spd="slow" advTm="28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VERSION" val="XP"/>
  <p:tag name="ISGAMESHOW" val="False"/>
</p:tagLst>
</file>

<file path=ppt/theme/theme1.xml><?xml version="1.0" encoding="utf-8"?>
<a:theme xmlns:a="http://schemas.openxmlformats.org/drawingml/2006/main" name="C6eActiveLectureQuestions">
  <a:themeElements>
    <a:clrScheme name="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C6eActiveLectureQuestions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50838" marR="0" indent="-350838" algn="l" defTabSz="914400" rtl="0" eaLnBrk="1" fontAlgn="base" latinLnBrk="0" hangingPunct="1">
          <a:lnSpc>
            <a:spcPct val="90000"/>
          </a:lnSpc>
          <a:spcBef>
            <a:spcPct val="45000"/>
          </a:spcBef>
          <a:spcAft>
            <a:spcPct val="20000"/>
          </a:spcAft>
          <a:buClr>
            <a:schemeClr val="tx2"/>
          </a:buClr>
          <a:buSzTx/>
          <a:buFont typeface="Times" panose="02020603050405020304" pitchFamily="18" charset="0"/>
          <a:buChar char="•"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50838" marR="0" indent="-350838" algn="l" defTabSz="914400" rtl="0" eaLnBrk="1" fontAlgn="base" latinLnBrk="0" hangingPunct="1">
          <a:lnSpc>
            <a:spcPct val="90000"/>
          </a:lnSpc>
          <a:spcBef>
            <a:spcPct val="45000"/>
          </a:spcBef>
          <a:spcAft>
            <a:spcPct val="20000"/>
          </a:spcAft>
          <a:buClr>
            <a:schemeClr val="tx2"/>
          </a:buClr>
          <a:buSzTx/>
          <a:buFont typeface="Times" panose="02020603050405020304" pitchFamily="18" charset="0"/>
          <a:buChar char="•"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1083</Words>
  <Application>Microsoft Office PowerPoint</Application>
  <PresentationFormat>On-screen Show (4:3)</PresentationFormat>
  <Paragraphs>167</Paragraphs>
  <Slides>23</Slides>
  <Notes>22</Notes>
  <HiddenSlides>0</HiddenSlides>
  <MMClips>23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Times New Roman</vt:lpstr>
      <vt:lpstr>Times</vt:lpstr>
      <vt:lpstr>Arial Narrow</vt:lpstr>
      <vt:lpstr>Symbol</vt:lpstr>
      <vt:lpstr>ＭＳ Ｐゴシック</vt:lpstr>
      <vt:lpstr>C6eActiveLectureQuestions</vt:lpstr>
      <vt:lpstr>PowerPoint Presentation</vt:lpstr>
      <vt:lpstr>Overview: Carbon: The Backbone of Life</vt:lpstr>
      <vt:lpstr>Concept 4.1: Organic chemistry is the study of carbon compounds</vt:lpstr>
      <vt:lpstr>PowerPoint Presentation</vt:lpstr>
      <vt:lpstr>Concept 4.2: Carbon atoms can form diverse molecules by bonding to four other atoms</vt:lpstr>
      <vt:lpstr>The Formation of Bonds with Carbon</vt:lpstr>
      <vt:lpstr>PowerPoint Presentation</vt:lpstr>
      <vt:lpstr>PowerPoint Presentation</vt:lpstr>
      <vt:lpstr>PowerPoint Presentation</vt:lpstr>
      <vt:lpstr>PowerPoint Presentation</vt:lpstr>
      <vt:lpstr>Molecular Diversity Arising from Carbon Skeleton Variation</vt:lpstr>
      <vt:lpstr>Hydrocarbons</vt:lpstr>
      <vt:lpstr>PowerPoint Presentation</vt:lpstr>
      <vt:lpstr>Isomers</vt:lpstr>
      <vt:lpstr>PowerPoint Presentation</vt:lpstr>
      <vt:lpstr>PowerPoint Presentation</vt:lpstr>
      <vt:lpstr>PowerPoint Presentation</vt:lpstr>
      <vt:lpstr>Concept 4.3: A small number of chemical groups are key to the functioning of biological molecules</vt:lpstr>
      <vt:lpstr>The Chemical Groups Most Important in the Processes of Life</vt:lpstr>
      <vt:lpstr>PowerPoint Presentation</vt:lpstr>
      <vt:lpstr>PowerPoint Presentation</vt:lpstr>
      <vt:lpstr>ATP: An Important Source of Energy for Cellular Processes</vt:lpstr>
      <vt:lpstr>The Chemical Elements of Life: A Review</vt:lpstr>
    </vt:vector>
  </TitlesOfParts>
  <Company>Progressive Info.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rmurugan</dc:creator>
  <cp:lastModifiedBy>rmurugan</cp:lastModifiedBy>
  <cp:revision>27</cp:revision>
  <dcterms:modified xsi:type="dcterms:W3CDTF">2020-08-09T09:00:51Z</dcterms:modified>
</cp:coreProperties>
</file>